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Default Extension="jpg" ContentType="image/jpg"/>
  <Default Extension="png" ContentType="image/pn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x="9144000" cy="6858000"/>
  <p:notesSz cx="9144000" cy="6858000"/>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50195"/>
            </a:srgbClr>
          </a:solidFill>
        </p:spPr>
        <p:txBody>
          <a:bodyPr wrap="square" lIns="0" tIns="0" rIns="0" bIns="0" rtlCol="0"/>
          <a:lstStyle/>
          <a:p/>
        </p:txBody>
      </p:sp>
      <p:sp>
        <p:nvSpPr>
          <p:cNvPr id="17" name="bk object 17"/>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18" name="bk object 18"/>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19" name="bk object 19"/>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2" name="Holder 2"/>
          <p:cNvSpPr>
            <a:spLocks noGrp="1"/>
          </p:cNvSpPr>
          <p:nvPr>
            <p:ph type="ctrTitle"/>
          </p:nvPr>
        </p:nvSpPr>
        <p:spPr>
          <a:xfrm>
            <a:off x="833373" y="2334209"/>
            <a:ext cx="7477252" cy="1244600"/>
          </a:xfrm>
          <a:prstGeom prst="rect">
            <a:avLst/>
          </a:prstGeom>
        </p:spPr>
        <p:txBody>
          <a:bodyPr wrap="square" lIns="0" tIns="0" rIns="0" bIns="0">
            <a:spAutoFit/>
          </a:bodyPr>
          <a:lstStyle>
            <a:lvl1pPr>
              <a:defRPr sz="4000" b="0" i="1">
                <a:solidFill>
                  <a:schemeClr val="tx1"/>
                </a:solidFill>
                <a:latin typeface="Arial"/>
                <a:cs typeface="Arial"/>
              </a:defRPr>
            </a:lvl1pPr>
          </a:lstStyle>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DCE6F1"/>
          </a:solidFill>
        </p:spPr>
        <p:txBody>
          <a:bodyPr wrap="square" lIns="0" tIns="0" rIns="0" bIns="0" rtlCol="0"/>
          <a:lstStyle/>
          <a:p/>
        </p:txBody>
      </p:sp>
      <p:sp>
        <p:nvSpPr>
          <p:cNvPr id="17" name="bk object 17"/>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4000" b="0" i="0">
                <a:solidFill>
                  <a:srgbClr val="FF0000"/>
                </a:solidFill>
                <a:latin typeface="Arial"/>
                <a:cs typeface="Arial"/>
              </a:defRPr>
            </a:lvl1pPr>
          </a:lstStyle>
          <a:p/>
        </p:txBody>
      </p:sp>
      <p:sp>
        <p:nvSpPr>
          <p:cNvPr id="3" name="Holder 3"/>
          <p:cNvSpPr>
            <a:spLocks noGrp="1"/>
          </p:cNvSpPr>
          <p:nvPr>
            <p:ph type="body" idx="1"/>
          </p:nvPr>
        </p:nvSpPr>
        <p:spPr/>
        <p:txBody>
          <a:bodyPr lIns="0" tIns="0" rIns="0" bIns="0"/>
          <a:lstStyle>
            <a:lvl1pPr>
              <a:defRPr sz="2100" b="0" i="0">
                <a:solidFill>
                  <a:schemeClr val="tx1"/>
                </a:solidFill>
                <a:latin typeface="Arial"/>
                <a:cs typeface="Arial"/>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FF0000"/>
                </a:solidFill>
                <a:latin typeface="Arial"/>
                <a:cs typeface="Arial"/>
              </a:defRPr>
            </a:lvl1pPr>
          </a:lstStyle>
          <a:p/>
        </p:txBody>
      </p:sp>
      <p:sp>
        <p:nvSpPr>
          <p:cNvPr id="3" name="Holder 3"/>
          <p:cNvSpPr>
            <a:spLocks noGrp="1"/>
          </p:cNvSpPr>
          <p:nvPr>
            <p:ph idx="2" sz="half"/>
          </p:nvPr>
        </p:nvSpPr>
        <p:spPr>
          <a:xfrm>
            <a:off x="457200" y="1577340"/>
            <a:ext cx="3977640" cy="4526280"/>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4709160" y="1577340"/>
            <a:ext cx="3977640" cy="4526280"/>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DCE6F1"/>
          </a:solidFill>
        </p:spPr>
        <p:txBody>
          <a:bodyPr wrap="square" lIns="0" tIns="0" rIns="0" bIns="0" rtlCol="0"/>
          <a:lstStyle/>
          <a:p/>
        </p:txBody>
      </p:sp>
      <p:sp>
        <p:nvSpPr>
          <p:cNvPr id="17" name="bk object 17"/>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18" name="bk object 18"/>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19" name="bk object 19"/>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20" name="bk object 20"/>
          <p:cNvSpPr/>
          <p:nvPr/>
        </p:nvSpPr>
        <p:spPr>
          <a:xfrm>
            <a:off x="6809231" y="1930907"/>
            <a:ext cx="1197864" cy="897636"/>
          </a:xfrm>
          <a:prstGeom prst="rect">
            <a:avLst/>
          </a:prstGeom>
          <a:blipFill>
            <a:blip r:embed="rId3" cstate="print"/>
            <a:stretch>
              <a:fillRect/>
            </a:stretch>
          </a:blipFill>
        </p:spPr>
        <p:txBody>
          <a:bodyPr wrap="square" lIns="0" tIns="0" rIns="0" bIns="0" rtlCol="0"/>
          <a:lstStyle/>
          <a:p/>
        </p:txBody>
      </p:sp>
      <p:sp>
        <p:nvSpPr>
          <p:cNvPr id="21" name="bk object 21"/>
          <p:cNvSpPr/>
          <p:nvPr/>
        </p:nvSpPr>
        <p:spPr>
          <a:xfrm>
            <a:off x="717804" y="2601467"/>
            <a:ext cx="7973568" cy="897636"/>
          </a:xfrm>
          <a:prstGeom prst="rect">
            <a:avLst/>
          </a:prstGeom>
          <a:blipFill>
            <a:blip r:embed="rId4" cstate="print"/>
            <a:stretch>
              <a:fillRect/>
            </a:stretch>
          </a:blipFill>
        </p:spPr>
        <p:txBody>
          <a:bodyPr wrap="square" lIns="0" tIns="0" rIns="0" bIns="0" rtlCol="0"/>
          <a:lstStyle/>
          <a:p/>
        </p:txBody>
      </p:sp>
      <p:sp>
        <p:nvSpPr>
          <p:cNvPr id="22" name="bk object 22"/>
          <p:cNvSpPr/>
          <p:nvPr/>
        </p:nvSpPr>
        <p:spPr>
          <a:xfrm>
            <a:off x="685800" y="3272028"/>
            <a:ext cx="8037576" cy="897636"/>
          </a:xfrm>
          <a:prstGeom prst="rect">
            <a:avLst/>
          </a:prstGeom>
          <a:blipFill>
            <a:blip r:embed="rId5" cstate="print"/>
            <a:stretch>
              <a:fillRect/>
            </a:stretch>
          </a:blipFill>
        </p:spPr>
        <p:txBody>
          <a:bodyPr wrap="square" lIns="0" tIns="0" rIns="0" bIns="0" rtlCol="0"/>
          <a:lstStyle/>
          <a:p/>
        </p:txBody>
      </p:sp>
      <p:sp>
        <p:nvSpPr>
          <p:cNvPr id="23" name="bk object 23"/>
          <p:cNvSpPr/>
          <p:nvPr/>
        </p:nvSpPr>
        <p:spPr>
          <a:xfrm>
            <a:off x="3218688" y="3942588"/>
            <a:ext cx="2660904" cy="897636"/>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4000" b="0" i="0">
                <a:solidFill>
                  <a:srgbClr val="FF0000"/>
                </a:solidFill>
                <a:latin typeface="Arial"/>
                <a:cs typeface="Arial"/>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p:cSld name="Blank">
    <p:spTree>
      <p:nvGrpSpPr>
        <p:cNvPr id="1" name=""/>
        <p:cNvGrpSpPr/>
        <p:nvPr/>
      </p:nvGrpSpPr>
      <p:grpSpPr>
        <a:xfrm>
          <a:off x="0" y="0"/>
          <a:ext cx="0" cy="0"/>
          <a:chOff x="0" y="0"/>
          <a:chExt cx="0" cy="0"/>
        </a:xfrm>
      </p:grpSpPr>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DCE6F1"/>
          </a:solidFill>
        </p:spPr>
        <p:txBody>
          <a:bodyPr wrap="square" lIns="0" tIns="0" rIns="0" bIns="0" rtlCol="0"/>
          <a:lstStyle/>
          <a:p/>
        </p:txBody>
      </p:sp>
      <p:sp>
        <p:nvSpPr>
          <p:cNvPr id="2" name="Holder 2"/>
          <p:cNvSpPr>
            <a:spLocks noGrp="1"/>
          </p:cNvSpPr>
          <p:nvPr>
            <p:ph type="title"/>
          </p:nvPr>
        </p:nvSpPr>
        <p:spPr>
          <a:xfrm>
            <a:off x="1938781" y="568833"/>
            <a:ext cx="5266436" cy="635000"/>
          </a:xfrm>
          <a:prstGeom prst="rect">
            <a:avLst/>
          </a:prstGeom>
        </p:spPr>
        <p:txBody>
          <a:bodyPr wrap="square" lIns="0" tIns="0" rIns="0" bIns="0">
            <a:spAutoFit/>
          </a:bodyPr>
          <a:lstStyle>
            <a:lvl1pPr>
              <a:defRPr sz="4000" b="0" i="0">
                <a:solidFill>
                  <a:srgbClr val="FF0000"/>
                </a:solidFill>
                <a:latin typeface="Arial"/>
                <a:cs typeface="Arial"/>
              </a:defRPr>
            </a:lvl1pPr>
          </a:lstStyle>
          <a:p/>
        </p:txBody>
      </p:sp>
      <p:sp>
        <p:nvSpPr>
          <p:cNvPr id="3" name="Holder 3"/>
          <p:cNvSpPr>
            <a:spLocks noGrp="1"/>
          </p:cNvSpPr>
          <p:nvPr>
            <p:ph type="body" idx="1"/>
          </p:nvPr>
        </p:nvSpPr>
        <p:spPr>
          <a:xfrm>
            <a:off x="876096" y="1784045"/>
            <a:ext cx="6562725" cy="2586990"/>
          </a:xfrm>
          <a:prstGeom prst="rect">
            <a:avLst/>
          </a:prstGeom>
        </p:spPr>
        <p:txBody>
          <a:bodyPr wrap="square" lIns="0" tIns="0" rIns="0" bIns="0">
            <a:spAutoFit/>
          </a:bodyPr>
          <a:lstStyle>
            <a:lvl1pPr>
              <a:defRPr sz="2100" b="0" i="0">
                <a:solidFill>
                  <a:schemeClr val="tx1"/>
                </a:solidFill>
                <a:latin typeface="Arial"/>
                <a:cs typeface="Arial"/>
              </a:defRPr>
            </a:lvl1pPr>
          </a:lstStyle>
          <a:p/>
        </p:txBody>
      </p:sp>
      <p:sp>
        <p:nvSpPr>
          <p:cNvPr id="4" name="Holder 4"/>
          <p:cNvSpPr>
            <a:spLocks noGrp="1"/>
          </p:cNvSpPr>
          <p:nvPr>
            <p:ph type="ftr" idx="5" sz="quarter"/>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 Id="rId3" Type="http://schemas.openxmlformats.org/officeDocument/2006/relationships/image" Target="../media/image9.jp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24" Type="http://schemas.openxmlformats.org/officeDocument/2006/relationships/image" Target="../media/image30.png"/><Relationship Id="rId25" Type="http://schemas.openxmlformats.org/officeDocument/2006/relationships/image" Target="../media/image3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80.png"/><Relationship Id="rId11" Type="http://schemas.openxmlformats.org/officeDocument/2006/relationships/image" Target="../media/image81.png"/><Relationship Id="rId12" Type="http://schemas.openxmlformats.org/officeDocument/2006/relationships/image" Target="../media/image82.png"/><Relationship Id="rId13" Type="http://schemas.openxmlformats.org/officeDocument/2006/relationships/image" Target="../media/image83.png"/><Relationship Id="rId14" Type="http://schemas.openxmlformats.org/officeDocument/2006/relationships/image" Target="../media/image84.png"/><Relationship Id="rId15" Type="http://schemas.openxmlformats.org/officeDocument/2006/relationships/image" Target="../media/image85.png"/><Relationship Id="rId16" Type="http://schemas.openxmlformats.org/officeDocument/2006/relationships/image" Target="../media/image86.png"/><Relationship Id="rId17" Type="http://schemas.openxmlformats.org/officeDocument/2006/relationships/image" Target="../media/image87.png"/><Relationship Id="rId18" Type="http://schemas.openxmlformats.org/officeDocument/2006/relationships/image" Target="../media/image88.png"/><Relationship Id="rId19" Type="http://schemas.openxmlformats.org/officeDocument/2006/relationships/image" Target="../media/image89.png"/><Relationship Id="rId20" Type="http://schemas.openxmlformats.org/officeDocument/2006/relationships/image" Target="../media/image90.png"/><Relationship Id="rId21" Type="http://schemas.openxmlformats.org/officeDocument/2006/relationships/image" Target="../media/image91.png"/><Relationship Id="rId22" Type="http://schemas.openxmlformats.org/officeDocument/2006/relationships/image" Target="../media/image92.png"/><Relationship Id="rId23" Type="http://schemas.openxmlformats.org/officeDocument/2006/relationships/image" Target="../media/image93.png"/><Relationship Id="rId24" Type="http://schemas.openxmlformats.org/officeDocument/2006/relationships/image" Target="../media/image94.png"/><Relationship Id="rId25" Type="http://schemas.openxmlformats.org/officeDocument/2006/relationships/image" Target="../media/image95.png"/><Relationship Id="rId26" Type="http://schemas.openxmlformats.org/officeDocument/2006/relationships/image" Target="../media/image9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7.jpg"/><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image" Target="../media/image100.png"/><Relationship Id="rId6" Type="http://schemas.openxmlformats.org/officeDocument/2006/relationships/image" Target="../media/image101.png"/><Relationship Id="rId7" Type="http://schemas.openxmlformats.org/officeDocument/2006/relationships/image" Target="../media/image10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3.jpg"/><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07.png"/><Relationship Id="rId7" Type="http://schemas.openxmlformats.org/officeDocument/2006/relationships/image" Target="../media/image108.png"/><Relationship Id="rId8" Type="http://schemas.openxmlformats.org/officeDocument/2006/relationships/image" Target="../media/image109.png"/><Relationship Id="rId9" Type="http://schemas.openxmlformats.org/officeDocument/2006/relationships/image" Target="../media/image110.png"/><Relationship Id="rId10" Type="http://schemas.openxmlformats.org/officeDocument/2006/relationships/image" Target="../media/image111.png"/><Relationship Id="rId11" Type="http://schemas.openxmlformats.org/officeDocument/2006/relationships/image" Target="../media/image112.png"/><Relationship Id="rId12" Type="http://schemas.openxmlformats.org/officeDocument/2006/relationships/image" Target="../media/image113.png"/><Relationship Id="rId13" Type="http://schemas.openxmlformats.org/officeDocument/2006/relationships/image" Target="../media/image114.png"/><Relationship Id="rId14" Type="http://schemas.openxmlformats.org/officeDocument/2006/relationships/image" Target="../media/image115.png"/><Relationship Id="rId15" Type="http://schemas.openxmlformats.org/officeDocument/2006/relationships/image" Target="../media/image116.png"/><Relationship Id="rId16" Type="http://schemas.openxmlformats.org/officeDocument/2006/relationships/image" Target="../media/image117.png"/><Relationship Id="rId17" Type="http://schemas.openxmlformats.org/officeDocument/2006/relationships/image" Target="../media/image118.png"/><Relationship Id="rId18" Type="http://schemas.openxmlformats.org/officeDocument/2006/relationships/image" Target="../media/image119.png"/><Relationship Id="rId19" Type="http://schemas.openxmlformats.org/officeDocument/2006/relationships/image" Target="../media/image1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1.jpg"/><Relationship Id="rId3" Type="http://schemas.openxmlformats.org/officeDocument/2006/relationships/image" Target="../media/image122.png"/><Relationship Id="rId4" Type="http://schemas.openxmlformats.org/officeDocument/2006/relationships/image" Target="../media/image123.png"/><Relationship Id="rId5" Type="http://schemas.openxmlformats.org/officeDocument/2006/relationships/image" Target="../media/image124.png"/><Relationship Id="rId6" Type="http://schemas.openxmlformats.org/officeDocument/2006/relationships/image" Target="../media/image125.png"/><Relationship Id="rId7" Type="http://schemas.openxmlformats.org/officeDocument/2006/relationships/image" Target="../media/image126.png"/><Relationship Id="rId8" Type="http://schemas.openxmlformats.org/officeDocument/2006/relationships/image" Target="../media/image127.png"/><Relationship Id="rId9" Type="http://schemas.openxmlformats.org/officeDocument/2006/relationships/image" Target="../media/image128.png"/><Relationship Id="rId10" Type="http://schemas.openxmlformats.org/officeDocument/2006/relationships/image" Target="../media/image1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0.jpg"/><Relationship Id="rId3" Type="http://schemas.openxmlformats.org/officeDocument/2006/relationships/image" Target="../media/image131.png"/><Relationship Id="rId4" Type="http://schemas.openxmlformats.org/officeDocument/2006/relationships/image" Target="../media/image1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3.jpg"/><Relationship Id="rId3" Type="http://schemas.openxmlformats.org/officeDocument/2006/relationships/image" Target="../media/image134.png"/><Relationship Id="rId4" Type="http://schemas.openxmlformats.org/officeDocument/2006/relationships/image" Target="../media/image135.png"/><Relationship Id="rId5" Type="http://schemas.openxmlformats.org/officeDocument/2006/relationships/image" Target="../media/image136.png"/><Relationship Id="rId6" Type="http://schemas.openxmlformats.org/officeDocument/2006/relationships/image" Target="../media/image137.png"/><Relationship Id="rId7" Type="http://schemas.openxmlformats.org/officeDocument/2006/relationships/image" Target="../media/image138.png"/><Relationship Id="rId8" Type="http://schemas.openxmlformats.org/officeDocument/2006/relationships/image" Target="../media/image139.png"/><Relationship Id="rId9" Type="http://schemas.openxmlformats.org/officeDocument/2006/relationships/image" Target="../media/image140.png"/><Relationship Id="rId10" Type="http://schemas.openxmlformats.org/officeDocument/2006/relationships/image" Target="../media/image141.png"/><Relationship Id="rId11" Type="http://schemas.openxmlformats.org/officeDocument/2006/relationships/image" Target="../media/image142.png"/><Relationship Id="rId12" Type="http://schemas.openxmlformats.org/officeDocument/2006/relationships/image" Target="../media/image143.png"/><Relationship Id="rId13" Type="http://schemas.openxmlformats.org/officeDocument/2006/relationships/image" Target="../media/image144.png"/><Relationship Id="rId14" Type="http://schemas.openxmlformats.org/officeDocument/2006/relationships/image" Target="../media/image145.png"/><Relationship Id="rId15" Type="http://schemas.openxmlformats.org/officeDocument/2006/relationships/image" Target="../media/image146.png"/><Relationship Id="rId16" Type="http://schemas.openxmlformats.org/officeDocument/2006/relationships/image" Target="../media/image147.png"/><Relationship Id="rId17" Type="http://schemas.openxmlformats.org/officeDocument/2006/relationships/image" Target="../media/image148.png"/><Relationship Id="rId18" Type="http://schemas.openxmlformats.org/officeDocument/2006/relationships/image" Target="../media/image149.png"/><Relationship Id="rId19" Type="http://schemas.openxmlformats.org/officeDocument/2006/relationships/image" Target="../media/image150.png"/><Relationship Id="rId20" Type="http://schemas.openxmlformats.org/officeDocument/2006/relationships/image" Target="../media/image151.png"/><Relationship Id="rId21" Type="http://schemas.openxmlformats.org/officeDocument/2006/relationships/image" Target="../media/image152.png"/><Relationship Id="rId22" Type="http://schemas.openxmlformats.org/officeDocument/2006/relationships/image" Target="../media/image153.png"/><Relationship Id="rId23" Type="http://schemas.openxmlformats.org/officeDocument/2006/relationships/image" Target="../media/image154.png"/><Relationship Id="rId24" Type="http://schemas.openxmlformats.org/officeDocument/2006/relationships/image" Target="../media/image155.png"/><Relationship Id="rId25" Type="http://schemas.openxmlformats.org/officeDocument/2006/relationships/image" Target="../media/image156.png"/><Relationship Id="rId26" Type="http://schemas.openxmlformats.org/officeDocument/2006/relationships/image" Target="../media/image157.png"/><Relationship Id="rId27" Type="http://schemas.openxmlformats.org/officeDocument/2006/relationships/image" Target="../media/image158.png"/><Relationship Id="rId28" Type="http://schemas.openxmlformats.org/officeDocument/2006/relationships/image" Target="../media/image159.png"/><Relationship Id="rId29" Type="http://schemas.openxmlformats.org/officeDocument/2006/relationships/image" Target="../media/image160.png"/><Relationship Id="rId30" Type="http://schemas.openxmlformats.org/officeDocument/2006/relationships/image" Target="../media/image161.png"/><Relationship Id="rId31" Type="http://schemas.openxmlformats.org/officeDocument/2006/relationships/image" Target="../media/image162.png"/><Relationship Id="rId32" Type="http://schemas.openxmlformats.org/officeDocument/2006/relationships/image" Target="../media/image163.png"/><Relationship Id="rId33" Type="http://schemas.openxmlformats.org/officeDocument/2006/relationships/image" Target="../media/image164.png"/><Relationship Id="rId34" Type="http://schemas.openxmlformats.org/officeDocument/2006/relationships/image" Target="../media/image165.png"/><Relationship Id="rId35" Type="http://schemas.openxmlformats.org/officeDocument/2006/relationships/image" Target="../media/image166.png"/><Relationship Id="rId36" Type="http://schemas.openxmlformats.org/officeDocument/2006/relationships/image" Target="../media/image167.png"/><Relationship Id="rId37" Type="http://schemas.openxmlformats.org/officeDocument/2006/relationships/image" Target="../media/image168.png"/><Relationship Id="rId38" Type="http://schemas.openxmlformats.org/officeDocument/2006/relationships/image" Target="../media/image169.png"/><Relationship Id="rId39" Type="http://schemas.openxmlformats.org/officeDocument/2006/relationships/image" Target="../media/image170.png"/><Relationship Id="rId40" Type="http://schemas.openxmlformats.org/officeDocument/2006/relationships/image" Target="../media/image171.png"/><Relationship Id="rId41" Type="http://schemas.openxmlformats.org/officeDocument/2006/relationships/image" Target="../media/image172.png"/><Relationship Id="rId42" Type="http://schemas.openxmlformats.org/officeDocument/2006/relationships/image" Target="../media/image173.png"/><Relationship Id="rId43" Type="http://schemas.openxmlformats.org/officeDocument/2006/relationships/image" Target="../media/image174.png"/><Relationship Id="rId44" Type="http://schemas.openxmlformats.org/officeDocument/2006/relationships/image" Target="../media/image175.png"/><Relationship Id="rId45" Type="http://schemas.openxmlformats.org/officeDocument/2006/relationships/image" Target="../media/image176.png"/><Relationship Id="rId46" Type="http://schemas.openxmlformats.org/officeDocument/2006/relationships/image" Target="../media/image177.png"/><Relationship Id="rId47" Type="http://schemas.openxmlformats.org/officeDocument/2006/relationships/image" Target="../media/image178.png"/><Relationship Id="rId48" Type="http://schemas.openxmlformats.org/officeDocument/2006/relationships/image" Target="../media/image179.png"/><Relationship Id="rId49" Type="http://schemas.openxmlformats.org/officeDocument/2006/relationships/image" Target="../media/image180.png"/><Relationship Id="rId50" Type="http://schemas.openxmlformats.org/officeDocument/2006/relationships/image" Target="../media/image181.png"/><Relationship Id="rId51" Type="http://schemas.openxmlformats.org/officeDocument/2006/relationships/image" Target="../media/image182.png"/><Relationship Id="rId52" Type="http://schemas.openxmlformats.org/officeDocument/2006/relationships/image" Target="../media/image183.png"/><Relationship Id="rId53" Type="http://schemas.openxmlformats.org/officeDocument/2006/relationships/image" Target="../media/image184.png"/><Relationship Id="rId54" Type="http://schemas.openxmlformats.org/officeDocument/2006/relationships/image" Target="../media/image185.png"/><Relationship Id="rId55" Type="http://schemas.openxmlformats.org/officeDocument/2006/relationships/image" Target="../media/image186.png"/><Relationship Id="rId56" Type="http://schemas.openxmlformats.org/officeDocument/2006/relationships/image" Target="../media/image18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8.jpg"/><Relationship Id="rId3" Type="http://schemas.openxmlformats.org/officeDocument/2006/relationships/image" Target="../media/image189.jpg"/><Relationship Id="rId4" Type="http://schemas.openxmlformats.org/officeDocument/2006/relationships/image" Target="../media/image1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1.jpg"/><Relationship Id="rId3" Type="http://schemas.openxmlformats.org/officeDocument/2006/relationships/image" Target="../media/image192.jpg"/><Relationship Id="rId4" Type="http://schemas.openxmlformats.org/officeDocument/2006/relationships/image" Target="../media/image193.png"/><Relationship Id="rId5" Type="http://schemas.openxmlformats.org/officeDocument/2006/relationships/image" Target="../media/image194.png"/><Relationship Id="rId6" Type="http://schemas.openxmlformats.org/officeDocument/2006/relationships/image" Target="../media/image195.png"/><Relationship Id="rId7" Type="http://schemas.openxmlformats.org/officeDocument/2006/relationships/image" Target="../media/image196.png"/><Relationship Id="rId8" Type="http://schemas.openxmlformats.org/officeDocument/2006/relationships/image" Target="../media/image197.png"/><Relationship Id="rId9" Type="http://schemas.openxmlformats.org/officeDocument/2006/relationships/image" Target="../media/image198.png"/><Relationship Id="rId10" Type="http://schemas.openxmlformats.org/officeDocument/2006/relationships/image" Target="../media/image199.png"/><Relationship Id="rId11" Type="http://schemas.openxmlformats.org/officeDocument/2006/relationships/image" Target="../media/image200.png"/><Relationship Id="rId12" Type="http://schemas.openxmlformats.org/officeDocument/2006/relationships/image" Target="../media/image201.png"/><Relationship Id="rId13" Type="http://schemas.openxmlformats.org/officeDocument/2006/relationships/image" Target="../media/image202.png"/><Relationship Id="rId14" Type="http://schemas.openxmlformats.org/officeDocument/2006/relationships/image" Target="../media/image203.png"/><Relationship Id="rId15" Type="http://schemas.openxmlformats.org/officeDocument/2006/relationships/image" Target="../media/image204.png"/><Relationship Id="rId16" Type="http://schemas.openxmlformats.org/officeDocument/2006/relationships/image" Target="../media/image205.png"/><Relationship Id="rId17" Type="http://schemas.openxmlformats.org/officeDocument/2006/relationships/image" Target="../media/image206.png"/><Relationship Id="rId18" Type="http://schemas.openxmlformats.org/officeDocument/2006/relationships/image" Target="../media/image207.png"/><Relationship Id="rId19" Type="http://schemas.openxmlformats.org/officeDocument/2006/relationships/image" Target="../media/image208.png"/><Relationship Id="rId20" Type="http://schemas.openxmlformats.org/officeDocument/2006/relationships/image" Target="../media/image209.png"/><Relationship Id="rId21" Type="http://schemas.openxmlformats.org/officeDocument/2006/relationships/image" Target="../media/image210.png"/><Relationship Id="rId22" Type="http://schemas.openxmlformats.org/officeDocument/2006/relationships/image" Target="../media/image211.png"/><Relationship Id="rId23" Type="http://schemas.openxmlformats.org/officeDocument/2006/relationships/image" Target="../media/image212.png"/><Relationship Id="rId24" Type="http://schemas.openxmlformats.org/officeDocument/2006/relationships/image" Target="../media/image213.png"/><Relationship Id="rId25" Type="http://schemas.openxmlformats.org/officeDocument/2006/relationships/image" Target="../media/image214.png"/><Relationship Id="rId26" Type="http://schemas.openxmlformats.org/officeDocument/2006/relationships/image" Target="../media/image215.png"/><Relationship Id="rId27" Type="http://schemas.openxmlformats.org/officeDocument/2006/relationships/image" Target="../media/image216.png"/><Relationship Id="rId28" Type="http://schemas.openxmlformats.org/officeDocument/2006/relationships/image" Target="../media/image217.png"/><Relationship Id="rId29" Type="http://schemas.openxmlformats.org/officeDocument/2006/relationships/image" Target="../media/image218.png"/><Relationship Id="rId30" Type="http://schemas.openxmlformats.org/officeDocument/2006/relationships/image" Target="../media/image219.png"/><Relationship Id="rId31" Type="http://schemas.openxmlformats.org/officeDocument/2006/relationships/image" Target="../media/image220.png"/><Relationship Id="rId32" Type="http://schemas.openxmlformats.org/officeDocument/2006/relationships/image" Target="../media/image221.png"/><Relationship Id="rId33" Type="http://schemas.openxmlformats.org/officeDocument/2006/relationships/image" Target="../media/image222.png"/><Relationship Id="rId34" Type="http://schemas.openxmlformats.org/officeDocument/2006/relationships/image" Target="../media/image223.png"/><Relationship Id="rId35" Type="http://schemas.openxmlformats.org/officeDocument/2006/relationships/image" Target="../media/image224.png"/><Relationship Id="rId36" Type="http://schemas.openxmlformats.org/officeDocument/2006/relationships/image" Target="../media/image225.png"/><Relationship Id="rId37" Type="http://schemas.openxmlformats.org/officeDocument/2006/relationships/image" Target="../media/image226.png"/><Relationship Id="rId38" Type="http://schemas.openxmlformats.org/officeDocument/2006/relationships/image" Target="../media/image227.png"/><Relationship Id="rId39" Type="http://schemas.openxmlformats.org/officeDocument/2006/relationships/image" Target="../media/image228.png"/><Relationship Id="rId40" Type="http://schemas.openxmlformats.org/officeDocument/2006/relationships/image" Target="../media/image229.png"/><Relationship Id="rId41" Type="http://schemas.openxmlformats.org/officeDocument/2006/relationships/image" Target="../media/image230.png"/><Relationship Id="rId42" Type="http://schemas.openxmlformats.org/officeDocument/2006/relationships/image" Target="../media/image231.png"/><Relationship Id="rId43" Type="http://schemas.openxmlformats.org/officeDocument/2006/relationships/image" Target="../media/image232.png"/><Relationship Id="rId44" Type="http://schemas.openxmlformats.org/officeDocument/2006/relationships/image" Target="../media/image233.png"/><Relationship Id="rId45" Type="http://schemas.openxmlformats.org/officeDocument/2006/relationships/image" Target="../media/image2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 Id="rId11" Type="http://schemas.openxmlformats.org/officeDocument/2006/relationships/image" Target="../media/image4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5.jpg"/><Relationship Id="rId3" Type="http://schemas.openxmlformats.org/officeDocument/2006/relationships/image" Target="../media/image236.png"/><Relationship Id="rId4" Type="http://schemas.openxmlformats.org/officeDocument/2006/relationships/image" Target="../media/image237.png"/><Relationship Id="rId5" Type="http://schemas.openxmlformats.org/officeDocument/2006/relationships/image" Target="../media/image238.png"/><Relationship Id="rId6" Type="http://schemas.openxmlformats.org/officeDocument/2006/relationships/image" Target="../media/image239.png"/><Relationship Id="rId7" Type="http://schemas.openxmlformats.org/officeDocument/2006/relationships/image" Target="../media/image240.png"/><Relationship Id="rId8" Type="http://schemas.openxmlformats.org/officeDocument/2006/relationships/image" Target="../media/image241.png"/><Relationship Id="rId9" Type="http://schemas.openxmlformats.org/officeDocument/2006/relationships/image" Target="../media/image242.png"/><Relationship Id="rId10" Type="http://schemas.openxmlformats.org/officeDocument/2006/relationships/image" Target="../media/image243.png"/><Relationship Id="rId11" Type="http://schemas.openxmlformats.org/officeDocument/2006/relationships/image" Target="../media/image244.png"/><Relationship Id="rId12" Type="http://schemas.openxmlformats.org/officeDocument/2006/relationships/image" Target="../media/image245.png"/><Relationship Id="rId13" Type="http://schemas.openxmlformats.org/officeDocument/2006/relationships/image" Target="../media/image246.png"/><Relationship Id="rId14" Type="http://schemas.openxmlformats.org/officeDocument/2006/relationships/image" Target="../media/image247.png"/><Relationship Id="rId15" Type="http://schemas.openxmlformats.org/officeDocument/2006/relationships/image" Target="../media/image248.png"/><Relationship Id="rId16" Type="http://schemas.openxmlformats.org/officeDocument/2006/relationships/image" Target="../media/image249.png"/><Relationship Id="rId17" Type="http://schemas.openxmlformats.org/officeDocument/2006/relationships/image" Target="../media/image250.png"/><Relationship Id="rId18" Type="http://schemas.openxmlformats.org/officeDocument/2006/relationships/image" Target="../media/image251.png"/><Relationship Id="rId19" Type="http://schemas.openxmlformats.org/officeDocument/2006/relationships/image" Target="../media/image252.png"/><Relationship Id="rId20" Type="http://schemas.openxmlformats.org/officeDocument/2006/relationships/image" Target="../media/image253.png"/><Relationship Id="rId21" Type="http://schemas.openxmlformats.org/officeDocument/2006/relationships/image" Target="../media/image254.png"/><Relationship Id="rId22" Type="http://schemas.openxmlformats.org/officeDocument/2006/relationships/image" Target="../media/image255.png"/><Relationship Id="rId23" Type="http://schemas.openxmlformats.org/officeDocument/2006/relationships/image" Target="../media/image256.png"/><Relationship Id="rId24" Type="http://schemas.openxmlformats.org/officeDocument/2006/relationships/image" Target="../media/image257.png"/><Relationship Id="rId25" Type="http://schemas.openxmlformats.org/officeDocument/2006/relationships/image" Target="../media/image258.png"/><Relationship Id="rId26" Type="http://schemas.openxmlformats.org/officeDocument/2006/relationships/image" Target="../media/image259.png"/><Relationship Id="rId27" Type="http://schemas.openxmlformats.org/officeDocument/2006/relationships/image" Target="../media/image260.png"/><Relationship Id="rId28" Type="http://schemas.openxmlformats.org/officeDocument/2006/relationships/image" Target="../media/image261.png"/><Relationship Id="rId29" Type="http://schemas.openxmlformats.org/officeDocument/2006/relationships/image" Target="../media/image262.png"/><Relationship Id="rId30" Type="http://schemas.openxmlformats.org/officeDocument/2006/relationships/image" Target="../media/image263.png"/><Relationship Id="rId31" Type="http://schemas.openxmlformats.org/officeDocument/2006/relationships/image" Target="../media/image264.png"/><Relationship Id="rId32" Type="http://schemas.openxmlformats.org/officeDocument/2006/relationships/image" Target="../media/image265.png"/><Relationship Id="rId33" Type="http://schemas.openxmlformats.org/officeDocument/2006/relationships/image" Target="../media/image266.png"/><Relationship Id="rId34" Type="http://schemas.openxmlformats.org/officeDocument/2006/relationships/image" Target="../media/image267.png"/><Relationship Id="rId35" Type="http://schemas.openxmlformats.org/officeDocument/2006/relationships/image" Target="../media/image268.png"/><Relationship Id="rId36" Type="http://schemas.openxmlformats.org/officeDocument/2006/relationships/image" Target="../media/image269.png"/><Relationship Id="rId37" Type="http://schemas.openxmlformats.org/officeDocument/2006/relationships/image" Target="../media/image270.png"/><Relationship Id="rId38" Type="http://schemas.openxmlformats.org/officeDocument/2006/relationships/image" Target="../media/image271.png"/><Relationship Id="rId39" Type="http://schemas.openxmlformats.org/officeDocument/2006/relationships/image" Target="../media/image272.png"/><Relationship Id="rId40" Type="http://schemas.openxmlformats.org/officeDocument/2006/relationships/image" Target="../media/image273.png"/><Relationship Id="rId41" Type="http://schemas.openxmlformats.org/officeDocument/2006/relationships/image" Target="../media/image274.png"/><Relationship Id="rId42" Type="http://schemas.openxmlformats.org/officeDocument/2006/relationships/image" Target="../media/image275.png"/><Relationship Id="rId43" Type="http://schemas.openxmlformats.org/officeDocument/2006/relationships/image" Target="../media/image276.png"/><Relationship Id="rId44" Type="http://schemas.openxmlformats.org/officeDocument/2006/relationships/image" Target="../media/image277.png"/><Relationship Id="rId45" Type="http://schemas.openxmlformats.org/officeDocument/2006/relationships/image" Target="../media/image278.png"/><Relationship Id="rId46" Type="http://schemas.openxmlformats.org/officeDocument/2006/relationships/image" Target="../media/image279.png"/><Relationship Id="rId47" Type="http://schemas.openxmlformats.org/officeDocument/2006/relationships/image" Target="../media/image280.png"/><Relationship Id="rId48" Type="http://schemas.openxmlformats.org/officeDocument/2006/relationships/image" Target="../media/image281.png"/><Relationship Id="rId49" Type="http://schemas.openxmlformats.org/officeDocument/2006/relationships/image" Target="../media/image282.png"/><Relationship Id="rId50" Type="http://schemas.openxmlformats.org/officeDocument/2006/relationships/image" Target="../media/image283.png"/><Relationship Id="rId51" Type="http://schemas.openxmlformats.org/officeDocument/2006/relationships/image" Target="../media/image284.png"/><Relationship Id="rId52" Type="http://schemas.openxmlformats.org/officeDocument/2006/relationships/image" Target="../media/image285.png"/><Relationship Id="rId53" Type="http://schemas.openxmlformats.org/officeDocument/2006/relationships/image" Target="../media/image286.png"/><Relationship Id="rId54" Type="http://schemas.openxmlformats.org/officeDocument/2006/relationships/image" Target="../media/image287.png"/><Relationship Id="rId55" Type="http://schemas.openxmlformats.org/officeDocument/2006/relationships/image" Target="../media/image288.png"/><Relationship Id="rId56" Type="http://schemas.openxmlformats.org/officeDocument/2006/relationships/image" Target="../media/image289.png"/><Relationship Id="rId57" Type="http://schemas.openxmlformats.org/officeDocument/2006/relationships/image" Target="../media/image290.png"/><Relationship Id="rId58" Type="http://schemas.openxmlformats.org/officeDocument/2006/relationships/image" Target="../media/image291.png"/><Relationship Id="rId59" Type="http://schemas.openxmlformats.org/officeDocument/2006/relationships/image" Target="../media/image292.png"/><Relationship Id="rId60" Type="http://schemas.openxmlformats.org/officeDocument/2006/relationships/image" Target="../media/image293.png"/><Relationship Id="rId61" Type="http://schemas.openxmlformats.org/officeDocument/2006/relationships/image" Target="../media/image294.png"/><Relationship Id="rId62" Type="http://schemas.openxmlformats.org/officeDocument/2006/relationships/image" Target="../media/image295.png"/><Relationship Id="rId63" Type="http://schemas.openxmlformats.org/officeDocument/2006/relationships/image" Target="../media/image296.png"/><Relationship Id="rId64" Type="http://schemas.openxmlformats.org/officeDocument/2006/relationships/image" Target="../media/image297.png"/><Relationship Id="rId65" Type="http://schemas.openxmlformats.org/officeDocument/2006/relationships/image" Target="../media/image298.png"/><Relationship Id="rId66" Type="http://schemas.openxmlformats.org/officeDocument/2006/relationships/image" Target="../media/image299.png"/><Relationship Id="rId67" Type="http://schemas.openxmlformats.org/officeDocument/2006/relationships/image" Target="../media/image300.png"/><Relationship Id="rId68" Type="http://schemas.openxmlformats.org/officeDocument/2006/relationships/image" Target="../media/image301.png"/><Relationship Id="rId69" Type="http://schemas.openxmlformats.org/officeDocument/2006/relationships/image" Target="../media/image302.png"/><Relationship Id="rId70" Type="http://schemas.openxmlformats.org/officeDocument/2006/relationships/image" Target="../media/image303.png"/><Relationship Id="rId71" Type="http://schemas.openxmlformats.org/officeDocument/2006/relationships/image" Target="../media/image304.png"/><Relationship Id="rId72" Type="http://schemas.openxmlformats.org/officeDocument/2006/relationships/image" Target="../media/image305.png"/><Relationship Id="rId73" Type="http://schemas.openxmlformats.org/officeDocument/2006/relationships/image" Target="../media/image306.png"/><Relationship Id="rId74" Type="http://schemas.openxmlformats.org/officeDocument/2006/relationships/image" Target="../media/image307.png"/><Relationship Id="rId75" Type="http://schemas.openxmlformats.org/officeDocument/2006/relationships/image" Target="../media/image308.png"/><Relationship Id="rId76" Type="http://schemas.openxmlformats.org/officeDocument/2006/relationships/image" Target="../media/image30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1.jpg"/><Relationship Id="rId3" Type="http://schemas.openxmlformats.org/officeDocument/2006/relationships/image" Target="../media/image312.png"/><Relationship Id="rId4" Type="http://schemas.openxmlformats.org/officeDocument/2006/relationships/image" Target="../media/image313.png"/><Relationship Id="rId5" Type="http://schemas.openxmlformats.org/officeDocument/2006/relationships/image" Target="../media/image314.png"/><Relationship Id="rId6" Type="http://schemas.openxmlformats.org/officeDocument/2006/relationships/image" Target="../media/image315.png"/><Relationship Id="rId7" Type="http://schemas.openxmlformats.org/officeDocument/2006/relationships/image" Target="../media/image316.png"/><Relationship Id="rId8" Type="http://schemas.openxmlformats.org/officeDocument/2006/relationships/image" Target="../media/image317.png"/><Relationship Id="rId9" Type="http://schemas.openxmlformats.org/officeDocument/2006/relationships/image" Target="../media/image318.png"/><Relationship Id="rId10" Type="http://schemas.openxmlformats.org/officeDocument/2006/relationships/image" Target="../media/image319.png"/><Relationship Id="rId11" Type="http://schemas.openxmlformats.org/officeDocument/2006/relationships/image" Target="../media/image320.png"/><Relationship Id="rId12" Type="http://schemas.openxmlformats.org/officeDocument/2006/relationships/image" Target="../media/image321.png"/><Relationship Id="rId13" Type="http://schemas.openxmlformats.org/officeDocument/2006/relationships/image" Target="../media/image322.png"/><Relationship Id="rId14" Type="http://schemas.openxmlformats.org/officeDocument/2006/relationships/image" Target="../media/image323.png"/><Relationship Id="rId15" Type="http://schemas.openxmlformats.org/officeDocument/2006/relationships/image" Target="../media/image324.png"/><Relationship Id="rId16" Type="http://schemas.openxmlformats.org/officeDocument/2006/relationships/image" Target="../media/image325.png"/><Relationship Id="rId17" Type="http://schemas.openxmlformats.org/officeDocument/2006/relationships/image" Target="../media/image326.png"/><Relationship Id="rId18" Type="http://schemas.openxmlformats.org/officeDocument/2006/relationships/image" Target="../media/image327.png"/><Relationship Id="rId19" Type="http://schemas.openxmlformats.org/officeDocument/2006/relationships/image" Target="../media/image328.png"/><Relationship Id="rId20" Type="http://schemas.openxmlformats.org/officeDocument/2006/relationships/image" Target="../media/image329.png"/><Relationship Id="rId21" Type="http://schemas.openxmlformats.org/officeDocument/2006/relationships/image" Target="../media/image330.png"/><Relationship Id="rId22" Type="http://schemas.openxmlformats.org/officeDocument/2006/relationships/image" Target="../media/image331.png"/><Relationship Id="rId23" Type="http://schemas.openxmlformats.org/officeDocument/2006/relationships/image" Target="../media/image332.png"/><Relationship Id="rId24" Type="http://schemas.openxmlformats.org/officeDocument/2006/relationships/image" Target="../media/image333.png"/><Relationship Id="rId25" Type="http://schemas.openxmlformats.org/officeDocument/2006/relationships/image" Target="../media/image334.png"/><Relationship Id="rId26" Type="http://schemas.openxmlformats.org/officeDocument/2006/relationships/image" Target="../media/image335.png"/><Relationship Id="rId27" Type="http://schemas.openxmlformats.org/officeDocument/2006/relationships/image" Target="../media/image3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9.png"/><Relationship Id="rId3" Type="http://schemas.openxmlformats.org/officeDocument/2006/relationships/image" Target="../media/image340.png"/><Relationship Id="rId4" Type="http://schemas.openxmlformats.org/officeDocument/2006/relationships/image" Target="../media/image341.png"/><Relationship Id="rId5" Type="http://schemas.openxmlformats.org/officeDocument/2006/relationships/image" Target="../media/image342.png"/><Relationship Id="rId6" Type="http://schemas.openxmlformats.org/officeDocument/2006/relationships/image" Target="../media/image343.png"/><Relationship Id="rId7" Type="http://schemas.openxmlformats.org/officeDocument/2006/relationships/image" Target="../media/image344.png"/><Relationship Id="rId8" Type="http://schemas.openxmlformats.org/officeDocument/2006/relationships/image" Target="../media/image345.png"/><Relationship Id="rId9" Type="http://schemas.openxmlformats.org/officeDocument/2006/relationships/image" Target="../media/image346.png"/><Relationship Id="rId10" Type="http://schemas.openxmlformats.org/officeDocument/2006/relationships/image" Target="../media/image347.png"/><Relationship Id="rId11" Type="http://schemas.openxmlformats.org/officeDocument/2006/relationships/image" Target="../media/image348.png"/><Relationship Id="rId12" Type="http://schemas.openxmlformats.org/officeDocument/2006/relationships/image" Target="../media/image349.png"/><Relationship Id="rId13" Type="http://schemas.openxmlformats.org/officeDocument/2006/relationships/image" Target="../media/image350.png"/><Relationship Id="rId14" Type="http://schemas.openxmlformats.org/officeDocument/2006/relationships/image" Target="../media/image351.png"/><Relationship Id="rId15" Type="http://schemas.openxmlformats.org/officeDocument/2006/relationships/image" Target="../media/image352.png"/><Relationship Id="rId16" Type="http://schemas.openxmlformats.org/officeDocument/2006/relationships/image" Target="../media/image353.png"/><Relationship Id="rId17" Type="http://schemas.openxmlformats.org/officeDocument/2006/relationships/image" Target="../media/image354.png"/><Relationship Id="rId18" Type="http://schemas.openxmlformats.org/officeDocument/2006/relationships/image" Target="../media/image355.png"/><Relationship Id="rId19" Type="http://schemas.openxmlformats.org/officeDocument/2006/relationships/image" Target="../media/image356.png"/><Relationship Id="rId20" Type="http://schemas.openxmlformats.org/officeDocument/2006/relationships/image" Target="../media/image357.png"/><Relationship Id="rId21" Type="http://schemas.openxmlformats.org/officeDocument/2006/relationships/image" Target="../media/image358.png"/><Relationship Id="rId22" Type="http://schemas.openxmlformats.org/officeDocument/2006/relationships/image" Target="../media/image359.png"/><Relationship Id="rId23" Type="http://schemas.openxmlformats.org/officeDocument/2006/relationships/image" Target="../media/image360.png"/><Relationship Id="rId24" Type="http://schemas.openxmlformats.org/officeDocument/2006/relationships/image" Target="../media/image361.png"/><Relationship Id="rId25" Type="http://schemas.openxmlformats.org/officeDocument/2006/relationships/image" Target="../media/image362.png"/><Relationship Id="rId26" Type="http://schemas.openxmlformats.org/officeDocument/2006/relationships/image" Target="../media/image363.png"/><Relationship Id="rId27" Type="http://schemas.openxmlformats.org/officeDocument/2006/relationships/image" Target="../media/image364.png"/><Relationship Id="rId28" Type="http://schemas.openxmlformats.org/officeDocument/2006/relationships/image" Target="../media/image365.png"/><Relationship Id="rId29" Type="http://schemas.openxmlformats.org/officeDocument/2006/relationships/image" Target="../media/image366.png"/><Relationship Id="rId30" Type="http://schemas.openxmlformats.org/officeDocument/2006/relationships/image" Target="../media/image367.png"/><Relationship Id="rId31" Type="http://schemas.openxmlformats.org/officeDocument/2006/relationships/image" Target="../media/image368.png"/><Relationship Id="rId32" Type="http://schemas.openxmlformats.org/officeDocument/2006/relationships/image" Target="../media/image369.png"/><Relationship Id="rId33" Type="http://schemas.openxmlformats.org/officeDocument/2006/relationships/image" Target="../media/image370.png"/><Relationship Id="rId34" Type="http://schemas.openxmlformats.org/officeDocument/2006/relationships/image" Target="../media/image371.png"/><Relationship Id="rId35" Type="http://schemas.openxmlformats.org/officeDocument/2006/relationships/image" Target="../media/image372.png"/><Relationship Id="rId36" Type="http://schemas.openxmlformats.org/officeDocument/2006/relationships/image" Target="../media/image373.png"/><Relationship Id="rId37" Type="http://schemas.openxmlformats.org/officeDocument/2006/relationships/image" Target="../media/image374.png"/><Relationship Id="rId38" Type="http://schemas.openxmlformats.org/officeDocument/2006/relationships/image" Target="../media/image375.png"/><Relationship Id="rId39" Type="http://schemas.openxmlformats.org/officeDocument/2006/relationships/image" Target="../media/image376.png"/><Relationship Id="rId40" Type="http://schemas.openxmlformats.org/officeDocument/2006/relationships/image" Target="../media/image377.png"/><Relationship Id="rId41" Type="http://schemas.openxmlformats.org/officeDocument/2006/relationships/image" Target="../media/image378.png"/><Relationship Id="rId42" Type="http://schemas.openxmlformats.org/officeDocument/2006/relationships/image" Target="../media/image379.png"/><Relationship Id="rId43" Type="http://schemas.openxmlformats.org/officeDocument/2006/relationships/image" Target="../media/image380.png"/><Relationship Id="rId44" Type="http://schemas.openxmlformats.org/officeDocument/2006/relationships/image" Target="../media/image381.png"/><Relationship Id="rId45" Type="http://schemas.openxmlformats.org/officeDocument/2006/relationships/image" Target="../media/image382.png"/><Relationship Id="rId46" Type="http://schemas.openxmlformats.org/officeDocument/2006/relationships/image" Target="../media/image383.png"/><Relationship Id="rId47" Type="http://schemas.openxmlformats.org/officeDocument/2006/relationships/image" Target="../media/image384.png"/><Relationship Id="rId48" Type="http://schemas.openxmlformats.org/officeDocument/2006/relationships/image" Target="../media/image385.png"/><Relationship Id="rId49" Type="http://schemas.openxmlformats.org/officeDocument/2006/relationships/image" Target="../media/image386.png"/><Relationship Id="rId50" Type="http://schemas.openxmlformats.org/officeDocument/2006/relationships/image" Target="../media/image387.png"/><Relationship Id="rId51" Type="http://schemas.openxmlformats.org/officeDocument/2006/relationships/image" Target="../media/image388.png"/><Relationship Id="rId52" Type="http://schemas.openxmlformats.org/officeDocument/2006/relationships/image" Target="../media/image389.png"/><Relationship Id="rId53" Type="http://schemas.openxmlformats.org/officeDocument/2006/relationships/image" Target="../media/image390.png"/><Relationship Id="rId54" Type="http://schemas.openxmlformats.org/officeDocument/2006/relationships/image" Target="../media/image391.png"/><Relationship Id="rId55" Type="http://schemas.openxmlformats.org/officeDocument/2006/relationships/image" Target="../media/image392.png"/><Relationship Id="rId56" Type="http://schemas.openxmlformats.org/officeDocument/2006/relationships/image" Target="../media/image393.png"/><Relationship Id="rId57" Type="http://schemas.openxmlformats.org/officeDocument/2006/relationships/image" Target="../media/image394.png"/><Relationship Id="rId58" Type="http://schemas.openxmlformats.org/officeDocument/2006/relationships/image" Target="../media/image395.png"/><Relationship Id="rId59" Type="http://schemas.openxmlformats.org/officeDocument/2006/relationships/image" Target="../media/image396.png"/><Relationship Id="rId60" Type="http://schemas.openxmlformats.org/officeDocument/2006/relationships/image" Target="../media/image397.png"/><Relationship Id="rId61" Type="http://schemas.openxmlformats.org/officeDocument/2006/relationships/image" Target="../media/image398.png"/><Relationship Id="rId62" Type="http://schemas.openxmlformats.org/officeDocument/2006/relationships/image" Target="../media/image399.png"/><Relationship Id="rId63" Type="http://schemas.openxmlformats.org/officeDocument/2006/relationships/image" Target="../media/image400.png"/><Relationship Id="rId64" Type="http://schemas.openxmlformats.org/officeDocument/2006/relationships/image" Target="../media/image401.png"/><Relationship Id="rId65" Type="http://schemas.openxmlformats.org/officeDocument/2006/relationships/image" Target="../media/image402.png"/><Relationship Id="rId66" Type="http://schemas.openxmlformats.org/officeDocument/2006/relationships/image" Target="../media/image403.png"/><Relationship Id="rId67" Type="http://schemas.openxmlformats.org/officeDocument/2006/relationships/image" Target="../media/image404.png"/><Relationship Id="rId68" Type="http://schemas.openxmlformats.org/officeDocument/2006/relationships/image" Target="../media/image405.png"/><Relationship Id="rId69" Type="http://schemas.openxmlformats.org/officeDocument/2006/relationships/image" Target="../media/image406.png"/><Relationship Id="rId70" Type="http://schemas.openxmlformats.org/officeDocument/2006/relationships/image" Target="../media/image407.png"/><Relationship Id="rId71" Type="http://schemas.openxmlformats.org/officeDocument/2006/relationships/image" Target="../media/image408.png"/><Relationship Id="rId72" Type="http://schemas.openxmlformats.org/officeDocument/2006/relationships/image" Target="../media/image409.png"/><Relationship Id="rId73" Type="http://schemas.openxmlformats.org/officeDocument/2006/relationships/image" Target="../media/image410.png"/><Relationship Id="rId74" Type="http://schemas.openxmlformats.org/officeDocument/2006/relationships/image" Target="../media/image411.png"/><Relationship Id="rId75" Type="http://schemas.openxmlformats.org/officeDocument/2006/relationships/image" Target="../media/image412.png"/><Relationship Id="rId76" Type="http://schemas.openxmlformats.org/officeDocument/2006/relationships/image" Target="../media/image413.png"/><Relationship Id="rId77" Type="http://schemas.openxmlformats.org/officeDocument/2006/relationships/image" Target="../media/image414.png"/><Relationship Id="rId78" Type="http://schemas.openxmlformats.org/officeDocument/2006/relationships/image" Target="../media/image415.png"/><Relationship Id="rId79" Type="http://schemas.openxmlformats.org/officeDocument/2006/relationships/image" Target="../media/image416.png"/><Relationship Id="rId80" Type="http://schemas.openxmlformats.org/officeDocument/2006/relationships/image" Target="../media/image417.png"/><Relationship Id="rId81" Type="http://schemas.openxmlformats.org/officeDocument/2006/relationships/image" Target="../media/image418.png"/><Relationship Id="rId82" Type="http://schemas.openxmlformats.org/officeDocument/2006/relationships/image" Target="../media/image419.png"/><Relationship Id="rId83" Type="http://schemas.openxmlformats.org/officeDocument/2006/relationships/image" Target="../media/image420.png"/><Relationship Id="rId84" Type="http://schemas.openxmlformats.org/officeDocument/2006/relationships/image" Target="../media/image421.png"/><Relationship Id="rId85" Type="http://schemas.openxmlformats.org/officeDocument/2006/relationships/image" Target="../media/image422.png"/><Relationship Id="rId86" Type="http://schemas.openxmlformats.org/officeDocument/2006/relationships/image" Target="../media/image423.png"/><Relationship Id="rId87" Type="http://schemas.openxmlformats.org/officeDocument/2006/relationships/image" Target="../media/image424.png"/><Relationship Id="rId88" Type="http://schemas.openxmlformats.org/officeDocument/2006/relationships/image" Target="../media/image425.png"/><Relationship Id="rId89" Type="http://schemas.openxmlformats.org/officeDocument/2006/relationships/image" Target="../media/image426.png"/><Relationship Id="rId90" Type="http://schemas.openxmlformats.org/officeDocument/2006/relationships/image" Target="../media/image427.png"/><Relationship Id="rId91" Type="http://schemas.openxmlformats.org/officeDocument/2006/relationships/image" Target="../media/image428.png"/><Relationship Id="rId92" Type="http://schemas.openxmlformats.org/officeDocument/2006/relationships/image" Target="../media/image429.png"/><Relationship Id="rId93" Type="http://schemas.openxmlformats.org/officeDocument/2006/relationships/image" Target="../media/image430.png"/><Relationship Id="rId94" Type="http://schemas.openxmlformats.org/officeDocument/2006/relationships/image" Target="../media/image431.png"/><Relationship Id="rId95" Type="http://schemas.openxmlformats.org/officeDocument/2006/relationships/image" Target="../media/image432.png"/><Relationship Id="rId96" Type="http://schemas.openxmlformats.org/officeDocument/2006/relationships/image" Target="../media/image433.png"/><Relationship Id="rId97" Type="http://schemas.openxmlformats.org/officeDocument/2006/relationships/image" Target="../media/image434.png"/><Relationship Id="rId98" Type="http://schemas.openxmlformats.org/officeDocument/2006/relationships/image" Target="../media/image435.png"/><Relationship Id="rId99" Type="http://schemas.openxmlformats.org/officeDocument/2006/relationships/image" Target="../media/image436.png"/><Relationship Id="rId100" Type="http://schemas.openxmlformats.org/officeDocument/2006/relationships/image" Target="../media/image437.png"/><Relationship Id="rId101" Type="http://schemas.openxmlformats.org/officeDocument/2006/relationships/image" Target="../media/image438.png"/><Relationship Id="rId102" Type="http://schemas.openxmlformats.org/officeDocument/2006/relationships/image" Target="../media/image439.png"/><Relationship Id="rId103" Type="http://schemas.openxmlformats.org/officeDocument/2006/relationships/image" Target="../media/image440.png"/><Relationship Id="rId104" Type="http://schemas.openxmlformats.org/officeDocument/2006/relationships/image" Target="../media/image441.png"/><Relationship Id="rId105" Type="http://schemas.openxmlformats.org/officeDocument/2006/relationships/image" Target="../media/image442.png"/><Relationship Id="rId106" Type="http://schemas.openxmlformats.org/officeDocument/2006/relationships/image" Target="../media/image443.png"/><Relationship Id="rId107" Type="http://schemas.openxmlformats.org/officeDocument/2006/relationships/image" Target="../media/image444.png"/><Relationship Id="rId108" Type="http://schemas.openxmlformats.org/officeDocument/2006/relationships/image" Target="../media/image445.png"/><Relationship Id="rId109" Type="http://schemas.openxmlformats.org/officeDocument/2006/relationships/image" Target="../media/image4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8.png"/><Relationship Id="rId3" Type="http://schemas.openxmlformats.org/officeDocument/2006/relationships/image" Target="../media/image449.png"/><Relationship Id="rId4" Type="http://schemas.openxmlformats.org/officeDocument/2006/relationships/image" Target="../media/image450.png"/><Relationship Id="rId5" Type="http://schemas.openxmlformats.org/officeDocument/2006/relationships/image" Target="../media/image451.png"/><Relationship Id="rId6" Type="http://schemas.openxmlformats.org/officeDocument/2006/relationships/image" Target="../media/image452.png"/><Relationship Id="rId7" Type="http://schemas.openxmlformats.org/officeDocument/2006/relationships/image" Target="../media/image453.png"/><Relationship Id="rId8" Type="http://schemas.openxmlformats.org/officeDocument/2006/relationships/image" Target="../media/image454.png"/><Relationship Id="rId9" Type="http://schemas.openxmlformats.org/officeDocument/2006/relationships/image" Target="../media/image455.png"/><Relationship Id="rId10" Type="http://schemas.openxmlformats.org/officeDocument/2006/relationships/image" Target="../media/image456.png"/><Relationship Id="rId11" Type="http://schemas.openxmlformats.org/officeDocument/2006/relationships/image" Target="../media/image457.png"/><Relationship Id="rId12" Type="http://schemas.openxmlformats.org/officeDocument/2006/relationships/image" Target="../media/image458.png"/><Relationship Id="rId13" Type="http://schemas.openxmlformats.org/officeDocument/2006/relationships/image" Target="../media/image459.png"/><Relationship Id="rId14" Type="http://schemas.openxmlformats.org/officeDocument/2006/relationships/image" Target="../media/image460.png"/><Relationship Id="rId15" Type="http://schemas.openxmlformats.org/officeDocument/2006/relationships/image" Target="../media/image461.png"/><Relationship Id="rId16" Type="http://schemas.openxmlformats.org/officeDocument/2006/relationships/image" Target="../media/image462.png"/><Relationship Id="rId17" Type="http://schemas.openxmlformats.org/officeDocument/2006/relationships/image" Target="../media/image463.png"/><Relationship Id="rId18" Type="http://schemas.openxmlformats.org/officeDocument/2006/relationships/image" Target="../media/image464.png"/><Relationship Id="rId19" Type="http://schemas.openxmlformats.org/officeDocument/2006/relationships/image" Target="../media/image465.png"/><Relationship Id="rId20" Type="http://schemas.openxmlformats.org/officeDocument/2006/relationships/image" Target="../media/image466.png"/><Relationship Id="rId21" Type="http://schemas.openxmlformats.org/officeDocument/2006/relationships/image" Target="../media/image467.png"/><Relationship Id="rId22" Type="http://schemas.openxmlformats.org/officeDocument/2006/relationships/image" Target="../media/image468.png"/><Relationship Id="rId23" Type="http://schemas.openxmlformats.org/officeDocument/2006/relationships/image" Target="../media/image469.png"/><Relationship Id="rId24" Type="http://schemas.openxmlformats.org/officeDocument/2006/relationships/image" Target="../media/image470.png"/><Relationship Id="rId25" Type="http://schemas.openxmlformats.org/officeDocument/2006/relationships/image" Target="../media/image471.png"/><Relationship Id="rId26" Type="http://schemas.openxmlformats.org/officeDocument/2006/relationships/image" Target="../media/image472.png"/><Relationship Id="rId27" Type="http://schemas.openxmlformats.org/officeDocument/2006/relationships/image" Target="../media/image473.png"/><Relationship Id="rId28" Type="http://schemas.openxmlformats.org/officeDocument/2006/relationships/image" Target="../media/image474.png"/><Relationship Id="rId29" Type="http://schemas.openxmlformats.org/officeDocument/2006/relationships/image" Target="../media/image475.png"/><Relationship Id="rId30" Type="http://schemas.openxmlformats.org/officeDocument/2006/relationships/image" Target="../media/image476.png"/><Relationship Id="rId31" Type="http://schemas.openxmlformats.org/officeDocument/2006/relationships/image" Target="../media/image477.png"/><Relationship Id="rId32" Type="http://schemas.openxmlformats.org/officeDocument/2006/relationships/image" Target="../media/image478.png"/><Relationship Id="rId33" Type="http://schemas.openxmlformats.org/officeDocument/2006/relationships/image" Target="../media/image479.png"/><Relationship Id="rId34" Type="http://schemas.openxmlformats.org/officeDocument/2006/relationships/image" Target="../media/image480.png"/><Relationship Id="rId35" Type="http://schemas.openxmlformats.org/officeDocument/2006/relationships/image" Target="../media/image481.png"/><Relationship Id="rId36" Type="http://schemas.openxmlformats.org/officeDocument/2006/relationships/image" Target="../media/image482.png"/><Relationship Id="rId37" Type="http://schemas.openxmlformats.org/officeDocument/2006/relationships/image" Target="../media/image48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4.png"/><Relationship Id="rId3" Type="http://schemas.openxmlformats.org/officeDocument/2006/relationships/image" Target="../media/image485.png"/><Relationship Id="rId4" Type="http://schemas.openxmlformats.org/officeDocument/2006/relationships/image" Target="../media/image486.png"/><Relationship Id="rId5" Type="http://schemas.openxmlformats.org/officeDocument/2006/relationships/image" Target="../media/image487.png"/><Relationship Id="rId6" Type="http://schemas.openxmlformats.org/officeDocument/2006/relationships/image" Target="../media/image488.png"/><Relationship Id="rId7" Type="http://schemas.openxmlformats.org/officeDocument/2006/relationships/image" Target="../media/image489.png"/><Relationship Id="rId8" Type="http://schemas.openxmlformats.org/officeDocument/2006/relationships/image" Target="../media/image490.png"/><Relationship Id="rId9" Type="http://schemas.openxmlformats.org/officeDocument/2006/relationships/image" Target="../media/image491.png"/><Relationship Id="rId10" Type="http://schemas.openxmlformats.org/officeDocument/2006/relationships/image" Target="../media/image492.png"/><Relationship Id="rId11" Type="http://schemas.openxmlformats.org/officeDocument/2006/relationships/image" Target="../media/image49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 Id="rId11" Type="http://schemas.openxmlformats.org/officeDocument/2006/relationships/image" Target="../media/image51.png"/><Relationship Id="rId12" Type="http://schemas.openxmlformats.org/officeDocument/2006/relationships/image" Target="../media/image52.png"/><Relationship Id="rId13" Type="http://schemas.openxmlformats.org/officeDocument/2006/relationships/image" Target="../media/image53.png"/><Relationship Id="rId14" Type="http://schemas.openxmlformats.org/officeDocument/2006/relationships/image" Target="../media/image54.png"/><Relationship Id="rId15" Type="http://schemas.openxmlformats.org/officeDocument/2006/relationships/image" Target="../media/image55.png"/><Relationship Id="rId16" Type="http://schemas.openxmlformats.org/officeDocument/2006/relationships/image" Target="../media/image56.png"/><Relationship Id="rId17" Type="http://schemas.openxmlformats.org/officeDocument/2006/relationships/image" Target="../media/image57.png"/><Relationship Id="rId18" Type="http://schemas.openxmlformats.org/officeDocument/2006/relationships/image" Target="../media/image58.png"/><Relationship Id="rId19" Type="http://schemas.openxmlformats.org/officeDocument/2006/relationships/image" Target="../media/image59.png"/><Relationship Id="rId20" Type="http://schemas.openxmlformats.org/officeDocument/2006/relationships/image" Target="../media/image60.png"/><Relationship Id="rId21" Type="http://schemas.openxmlformats.org/officeDocument/2006/relationships/image" Target="../media/image61.png"/><Relationship Id="rId22" Type="http://schemas.openxmlformats.org/officeDocument/2006/relationships/image" Target="../media/image6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4.png"/><Relationship Id="rId3" Type="http://schemas.openxmlformats.org/officeDocument/2006/relationships/image" Target="../media/image495.png"/><Relationship Id="rId4" Type="http://schemas.openxmlformats.org/officeDocument/2006/relationships/image" Target="../media/image496.png"/><Relationship Id="rId5" Type="http://schemas.openxmlformats.org/officeDocument/2006/relationships/image" Target="../media/image497.png"/><Relationship Id="rId6" Type="http://schemas.openxmlformats.org/officeDocument/2006/relationships/image" Target="../media/image498.png"/><Relationship Id="rId7" Type="http://schemas.openxmlformats.org/officeDocument/2006/relationships/image" Target="../media/image499.png"/><Relationship Id="rId8" Type="http://schemas.openxmlformats.org/officeDocument/2006/relationships/image" Target="../media/image500.png"/><Relationship Id="rId9" Type="http://schemas.openxmlformats.org/officeDocument/2006/relationships/image" Target="../media/image501.png"/><Relationship Id="rId10" Type="http://schemas.openxmlformats.org/officeDocument/2006/relationships/image" Target="../media/image502.png"/><Relationship Id="rId11" Type="http://schemas.openxmlformats.org/officeDocument/2006/relationships/image" Target="../media/image503.png"/><Relationship Id="rId12" Type="http://schemas.openxmlformats.org/officeDocument/2006/relationships/image" Target="../media/image504.png"/><Relationship Id="rId13" Type="http://schemas.openxmlformats.org/officeDocument/2006/relationships/image" Target="../media/image505.png"/><Relationship Id="rId14" Type="http://schemas.openxmlformats.org/officeDocument/2006/relationships/image" Target="../media/image506.png"/><Relationship Id="rId15" Type="http://schemas.openxmlformats.org/officeDocument/2006/relationships/image" Target="../media/image507.png"/><Relationship Id="rId16" Type="http://schemas.openxmlformats.org/officeDocument/2006/relationships/image" Target="../media/image508.png"/><Relationship Id="rId17" Type="http://schemas.openxmlformats.org/officeDocument/2006/relationships/image" Target="../media/image509.png"/><Relationship Id="rId18" Type="http://schemas.openxmlformats.org/officeDocument/2006/relationships/image" Target="../media/image510.png"/><Relationship Id="rId19" Type="http://schemas.openxmlformats.org/officeDocument/2006/relationships/image" Target="../media/image511.png"/><Relationship Id="rId20" Type="http://schemas.openxmlformats.org/officeDocument/2006/relationships/image" Target="../media/image512.png"/><Relationship Id="rId21" Type="http://schemas.openxmlformats.org/officeDocument/2006/relationships/image" Target="../media/image513.png"/><Relationship Id="rId22" Type="http://schemas.openxmlformats.org/officeDocument/2006/relationships/image" Target="../media/image514.png"/><Relationship Id="rId23" Type="http://schemas.openxmlformats.org/officeDocument/2006/relationships/image" Target="../media/image515.png"/><Relationship Id="rId24" Type="http://schemas.openxmlformats.org/officeDocument/2006/relationships/image" Target="../media/image516.png"/><Relationship Id="rId25" Type="http://schemas.openxmlformats.org/officeDocument/2006/relationships/image" Target="../media/image517.png"/><Relationship Id="rId26" Type="http://schemas.openxmlformats.org/officeDocument/2006/relationships/image" Target="../media/image518.png"/><Relationship Id="rId27" Type="http://schemas.openxmlformats.org/officeDocument/2006/relationships/image" Target="../media/image519.png"/><Relationship Id="rId28" Type="http://schemas.openxmlformats.org/officeDocument/2006/relationships/image" Target="../media/image520.png"/><Relationship Id="rId29" Type="http://schemas.openxmlformats.org/officeDocument/2006/relationships/image" Target="../media/image5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2.png"/><Relationship Id="rId3" Type="http://schemas.openxmlformats.org/officeDocument/2006/relationships/image" Target="../media/image523.png"/><Relationship Id="rId4" Type="http://schemas.openxmlformats.org/officeDocument/2006/relationships/image" Target="../media/image524.png"/><Relationship Id="rId5" Type="http://schemas.openxmlformats.org/officeDocument/2006/relationships/image" Target="../media/image525.png"/><Relationship Id="rId6" Type="http://schemas.openxmlformats.org/officeDocument/2006/relationships/image" Target="../media/image5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27.jpg"/><Relationship Id="rId3" Type="http://schemas.openxmlformats.org/officeDocument/2006/relationships/image" Target="../media/image528.png"/><Relationship Id="rId4" Type="http://schemas.openxmlformats.org/officeDocument/2006/relationships/image" Target="../media/image529.png"/><Relationship Id="rId5" Type="http://schemas.openxmlformats.org/officeDocument/2006/relationships/image" Target="../media/image530.png"/><Relationship Id="rId6" Type="http://schemas.openxmlformats.org/officeDocument/2006/relationships/image" Target="../media/image531.png"/><Relationship Id="rId7" Type="http://schemas.openxmlformats.org/officeDocument/2006/relationships/image" Target="../media/image5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6.jpg"/><Relationship Id="rId3" Type="http://schemas.openxmlformats.org/officeDocument/2006/relationships/image" Target="../media/image537.jpg"/><Relationship Id="rId4" Type="http://schemas.openxmlformats.org/officeDocument/2006/relationships/image" Target="../media/image5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9.jpg"/><Relationship Id="rId3" Type="http://schemas.openxmlformats.org/officeDocument/2006/relationships/image" Target="../media/image540.png"/><Relationship Id="rId4" Type="http://schemas.openxmlformats.org/officeDocument/2006/relationships/image" Target="../media/image541.png"/><Relationship Id="rId5" Type="http://schemas.openxmlformats.org/officeDocument/2006/relationships/image" Target="../media/image542.png"/><Relationship Id="rId6" Type="http://schemas.openxmlformats.org/officeDocument/2006/relationships/image" Target="../media/image543.png"/><Relationship Id="rId7" Type="http://schemas.openxmlformats.org/officeDocument/2006/relationships/image" Target="../media/image544.png"/><Relationship Id="rId8" Type="http://schemas.openxmlformats.org/officeDocument/2006/relationships/image" Target="../media/image545.png"/><Relationship Id="rId9" Type="http://schemas.openxmlformats.org/officeDocument/2006/relationships/image" Target="../media/image546.png"/><Relationship Id="rId10" Type="http://schemas.openxmlformats.org/officeDocument/2006/relationships/image" Target="../media/image547.png"/><Relationship Id="rId11" Type="http://schemas.openxmlformats.org/officeDocument/2006/relationships/image" Target="../media/image548.png"/><Relationship Id="rId12" Type="http://schemas.openxmlformats.org/officeDocument/2006/relationships/image" Target="../media/image549.png"/><Relationship Id="rId13" Type="http://schemas.openxmlformats.org/officeDocument/2006/relationships/image" Target="../media/image550.png"/><Relationship Id="rId14" Type="http://schemas.openxmlformats.org/officeDocument/2006/relationships/image" Target="../media/image551.png"/><Relationship Id="rId15" Type="http://schemas.openxmlformats.org/officeDocument/2006/relationships/image" Target="../media/image552.png"/><Relationship Id="rId16" Type="http://schemas.openxmlformats.org/officeDocument/2006/relationships/image" Target="../media/image553.png"/><Relationship Id="rId17" Type="http://schemas.openxmlformats.org/officeDocument/2006/relationships/image" Target="../media/image554.png"/><Relationship Id="rId18" Type="http://schemas.openxmlformats.org/officeDocument/2006/relationships/image" Target="../media/image555.png"/><Relationship Id="rId19" Type="http://schemas.openxmlformats.org/officeDocument/2006/relationships/image" Target="../media/image556.png"/><Relationship Id="rId20" Type="http://schemas.openxmlformats.org/officeDocument/2006/relationships/image" Target="../media/image557.png"/><Relationship Id="rId21" Type="http://schemas.openxmlformats.org/officeDocument/2006/relationships/image" Target="../media/image558.png"/><Relationship Id="rId22" Type="http://schemas.openxmlformats.org/officeDocument/2006/relationships/image" Target="../media/image559.png"/><Relationship Id="rId23" Type="http://schemas.openxmlformats.org/officeDocument/2006/relationships/image" Target="../media/image560.png"/><Relationship Id="rId24" Type="http://schemas.openxmlformats.org/officeDocument/2006/relationships/image" Target="../media/image561.png"/><Relationship Id="rId25" Type="http://schemas.openxmlformats.org/officeDocument/2006/relationships/image" Target="../media/image562.png"/><Relationship Id="rId26" Type="http://schemas.openxmlformats.org/officeDocument/2006/relationships/image" Target="../media/image563.png"/><Relationship Id="rId27" Type="http://schemas.openxmlformats.org/officeDocument/2006/relationships/image" Target="../media/image5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5.jpg"/><Relationship Id="rId3" Type="http://schemas.openxmlformats.org/officeDocument/2006/relationships/image" Target="../media/image566.png"/><Relationship Id="rId4" Type="http://schemas.openxmlformats.org/officeDocument/2006/relationships/image" Target="../media/image567.png"/><Relationship Id="rId5" Type="http://schemas.openxmlformats.org/officeDocument/2006/relationships/image" Target="../media/image568.png"/><Relationship Id="rId6" Type="http://schemas.openxmlformats.org/officeDocument/2006/relationships/image" Target="../media/image569.png"/><Relationship Id="rId7" Type="http://schemas.openxmlformats.org/officeDocument/2006/relationships/image" Target="../media/image570.png"/><Relationship Id="rId8" Type="http://schemas.openxmlformats.org/officeDocument/2006/relationships/image" Target="../media/image571.png"/><Relationship Id="rId9" Type="http://schemas.openxmlformats.org/officeDocument/2006/relationships/image" Target="../media/image572.png"/><Relationship Id="rId10" Type="http://schemas.openxmlformats.org/officeDocument/2006/relationships/image" Target="../media/image573.png"/><Relationship Id="rId11" Type="http://schemas.openxmlformats.org/officeDocument/2006/relationships/image" Target="../media/image57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75.jpg"/><Relationship Id="rId3" Type="http://schemas.openxmlformats.org/officeDocument/2006/relationships/image" Target="../media/image576.png"/><Relationship Id="rId4" Type="http://schemas.openxmlformats.org/officeDocument/2006/relationships/image" Target="../media/image577.png"/><Relationship Id="rId5" Type="http://schemas.openxmlformats.org/officeDocument/2006/relationships/image" Target="../media/image578.png"/><Relationship Id="rId6" Type="http://schemas.openxmlformats.org/officeDocument/2006/relationships/image" Target="../media/image5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3.jpg"/><Relationship Id="rId3" Type="http://schemas.openxmlformats.org/officeDocument/2006/relationships/image" Target="../media/image6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80.jpg"/><Relationship Id="rId3" Type="http://schemas.openxmlformats.org/officeDocument/2006/relationships/image" Target="../media/image581.png"/><Relationship Id="rId4" Type="http://schemas.openxmlformats.org/officeDocument/2006/relationships/image" Target="../media/image582.png"/><Relationship Id="rId5" Type="http://schemas.openxmlformats.org/officeDocument/2006/relationships/image" Target="../media/image583.png"/><Relationship Id="rId6" Type="http://schemas.openxmlformats.org/officeDocument/2006/relationships/image" Target="../media/image58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85.jpg"/><Relationship Id="rId3" Type="http://schemas.openxmlformats.org/officeDocument/2006/relationships/image" Target="../media/image586.png"/><Relationship Id="rId4" Type="http://schemas.openxmlformats.org/officeDocument/2006/relationships/image" Target="../media/image587.png"/><Relationship Id="rId5" Type="http://schemas.openxmlformats.org/officeDocument/2006/relationships/image" Target="../media/image588.png"/><Relationship Id="rId6" Type="http://schemas.openxmlformats.org/officeDocument/2006/relationships/image" Target="../media/image589.png"/><Relationship Id="rId7" Type="http://schemas.openxmlformats.org/officeDocument/2006/relationships/image" Target="../media/image590.png"/><Relationship Id="rId8" Type="http://schemas.openxmlformats.org/officeDocument/2006/relationships/image" Target="../media/image59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92.jpg"/><Relationship Id="rId3" Type="http://schemas.openxmlformats.org/officeDocument/2006/relationships/image" Target="../media/image593.png"/><Relationship Id="rId4" Type="http://schemas.openxmlformats.org/officeDocument/2006/relationships/image" Target="../media/image594.png"/><Relationship Id="rId5" Type="http://schemas.openxmlformats.org/officeDocument/2006/relationships/image" Target="../media/image595.png"/><Relationship Id="rId6" Type="http://schemas.openxmlformats.org/officeDocument/2006/relationships/image" Target="../media/image596.png"/><Relationship Id="rId7" Type="http://schemas.openxmlformats.org/officeDocument/2006/relationships/image" Target="../media/image597.png"/><Relationship Id="rId8" Type="http://schemas.openxmlformats.org/officeDocument/2006/relationships/image" Target="../media/image598.png"/><Relationship Id="rId9" Type="http://schemas.openxmlformats.org/officeDocument/2006/relationships/image" Target="../media/image59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00.jpg"/><Relationship Id="rId3" Type="http://schemas.openxmlformats.org/officeDocument/2006/relationships/image" Target="../media/image601.png"/><Relationship Id="rId4" Type="http://schemas.openxmlformats.org/officeDocument/2006/relationships/image" Target="../media/image602.png"/><Relationship Id="rId5" Type="http://schemas.openxmlformats.org/officeDocument/2006/relationships/image" Target="../media/image603.png"/><Relationship Id="rId6" Type="http://schemas.openxmlformats.org/officeDocument/2006/relationships/image" Target="../media/image604.png"/><Relationship Id="rId7" Type="http://schemas.openxmlformats.org/officeDocument/2006/relationships/image" Target="../media/image605.png"/><Relationship Id="rId8" Type="http://schemas.openxmlformats.org/officeDocument/2006/relationships/image" Target="../media/image606.png"/><Relationship Id="rId9" Type="http://schemas.openxmlformats.org/officeDocument/2006/relationships/image" Target="../media/image607.png"/><Relationship Id="rId10" Type="http://schemas.openxmlformats.org/officeDocument/2006/relationships/image" Target="../media/image608.png"/><Relationship Id="rId11" Type="http://schemas.openxmlformats.org/officeDocument/2006/relationships/image" Target="../media/image609.png"/><Relationship Id="rId12" Type="http://schemas.openxmlformats.org/officeDocument/2006/relationships/image" Target="../media/image6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1.png"/><Relationship Id="rId3" Type="http://schemas.openxmlformats.org/officeDocument/2006/relationships/image" Target="../media/image612.png"/><Relationship Id="rId4" Type="http://schemas.openxmlformats.org/officeDocument/2006/relationships/image" Target="../media/image613.png"/><Relationship Id="rId5" Type="http://schemas.openxmlformats.org/officeDocument/2006/relationships/image" Target="../media/image614.png"/><Relationship Id="rId6" Type="http://schemas.openxmlformats.org/officeDocument/2006/relationships/image" Target="../media/image615.png"/><Relationship Id="rId7" Type="http://schemas.openxmlformats.org/officeDocument/2006/relationships/image" Target="../media/image616.png"/><Relationship Id="rId8" Type="http://schemas.openxmlformats.org/officeDocument/2006/relationships/image" Target="../media/image617.png"/><Relationship Id="rId9" Type="http://schemas.openxmlformats.org/officeDocument/2006/relationships/image" Target="../media/image618.png"/><Relationship Id="rId10" Type="http://schemas.openxmlformats.org/officeDocument/2006/relationships/image" Target="../media/image619.png"/><Relationship Id="rId11" Type="http://schemas.openxmlformats.org/officeDocument/2006/relationships/image" Target="../media/image620.png"/><Relationship Id="rId12" Type="http://schemas.openxmlformats.org/officeDocument/2006/relationships/image" Target="../media/image621.png"/><Relationship Id="rId13" Type="http://schemas.openxmlformats.org/officeDocument/2006/relationships/image" Target="../media/image6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23.jpg"/><Relationship Id="rId3" Type="http://schemas.openxmlformats.org/officeDocument/2006/relationships/image" Target="../media/image624.png"/><Relationship Id="rId4" Type="http://schemas.openxmlformats.org/officeDocument/2006/relationships/image" Target="../media/image625.png"/><Relationship Id="rId5" Type="http://schemas.openxmlformats.org/officeDocument/2006/relationships/image" Target="../media/image626.png"/><Relationship Id="rId6" Type="http://schemas.openxmlformats.org/officeDocument/2006/relationships/image" Target="../media/image627.png"/><Relationship Id="rId7" Type="http://schemas.openxmlformats.org/officeDocument/2006/relationships/image" Target="../media/image628.png"/><Relationship Id="rId8" Type="http://schemas.openxmlformats.org/officeDocument/2006/relationships/image" Target="../media/image6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30.jpg"/><Relationship Id="rId3" Type="http://schemas.openxmlformats.org/officeDocument/2006/relationships/image" Target="../media/image631.png"/><Relationship Id="rId4" Type="http://schemas.openxmlformats.org/officeDocument/2006/relationships/image" Target="../media/image632.png"/><Relationship Id="rId5" Type="http://schemas.openxmlformats.org/officeDocument/2006/relationships/image" Target="../media/image633.png"/><Relationship Id="rId6" Type="http://schemas.openxmlformats.org/officeDocument/2006/relationships/image" Target="../media/image634.png"/><Relationship Id="rId7" Type="http://schemas.openxmlformats.org/officeDocument/2006/relationships/image" Target="../media/image635.png"/><Relationship Id="rId8" Type="http://schemas.openxmlformats.org/officeDocument/2006/relationships/image" Target="../media/image636.png"/><Relationship Id="rId9" Type="http://schemas.openxmlformats.org/officeDocument/2006/relationships/image" Target="../media/image637.png"/><Relationship Id="rId10" Type="http://schemas.openxmlformats.org/officeDocument/2006/relationships/image" Target="../media/image638.png"/><Relationship Id="rId11" Type="http://schemas.openxmlformats.org/officeDocument/2006/relationships/image" Target="../media/image639.png"/><Relationship Id="rId12" Type="http://schemas.openxmlformats.org/officeDocument/2006/relationships/image" Target="../media/image640.png"/><Relationship Id="rId13" Type="http://schemas.openxmlformats.org/officeDocument/2006/relationships/image" Target="../media/image6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42.jpg"/><Relationship Id="rId3" Type="http://schemas.openxmlformats.org/officeDocument/2006/relationships/image" Target="../media/image643.png"/><Relationship Id="rId4" Type="http://schemas.openxmlformats.org/officeDocument/2006/relationships/image" Target="../media/image644.png"/><Relationship Id="rId5" Type="http://schemas.openxmlformats.org/officeDocument/2006/relationships/image" Target="../media/image645.png"/><Relationship Id="rId6" Type="http://schemas.openxmlformats.org/officeDocument/2006/relationships/image" Target="../media/image64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47.jpg"/><Relationship Id="rId3" Type="http://schemas.openxmlformats.org/officeDocument/2006/relationships/image" Target="../media/image648.png"/><Relationship Id="rId4" Type="http://schemas.openxmlformats.org/officeDocument/2006/relationships/image" Target="../media/image649.png"/><Relationship Id="rId5" Type="http://schemas.openxmlformats.org/officeDocument/2006/relationships/image" Target="../media/image650.png"/><Relationship Id="rId6" Type="http://schemas.openxmlformats.org/officeDocument/2006/relationships/image" Target="../media/image651.png"/><Relationship Id="rId7" Type="http://schemas.openxmlformats.org/officeDocument/2006/relationships/image" Target="../media/image652.png"/><Relationship Id="rId8" Type="http://schemas.openxmlformats.org/officeDocument/2006/relationships/image" Target="../media/image653.png"/><Relationship Id="rId9" Type="http://schemas.openxmlformats.org/officeDocument/2006/relationships/image" Target="../media/image654.png"/><Relationship Id="rId10" Type="http://schemas.openxmlformats.org/officeDocument/2006/relationships/image" Target="../media/image655.png"/><Relationship Id="rId11" Type="http://schemas.openxmlformats.org/officeDocument/2006/relationships/image" Target="../media/image656.png"/><Relationship Id="rId12" Type="http://schemas.openxmlformats.org/officeDocument/2006/relationships/image" Target="../media/image657.png"/><Relationship Id="rId13" Type="http://schemas.openxmlformats.org/officeDocument/2006/relationships/image" Target="../media/image658.png"/><Relationship Id="rId14" Type="http://schemas.openxmlformats.org/officeDocument/2006/relationships/image" Target="../media/image659.png"/><Relationship Id="rId15" Type="http://schemas.openxmlformats.org/officeDocument/2006/relationships/image" Target="../media/image660.png"/><Relationship Id="rId16" Type="http://schemas.openxmlformats.org/officeDocument/2006/relationships/image" Target="../media/image661.png"/><Relationship Id="rId17" Type="http://schemas.openxmlformats.org/officeDocument/2006/relationships/image" Target="../media/image662.png"/><Relationship Id="rId18" Type="http://schemas.openxmlformats.org/officeDocument/2006/relationships/image" Target="../media/image663.png"/><Relationship Id="rId19" Type="http://schemas.openxmlformats.org/officeDocument/2006/relationships/image" Target="../media/image664.png"/><Relationship Id="rId20" Type="http://schemas.openxmlformats.org/officeDocument/2006/relationships/image" Target="../media/image665.png"/><Relationship Id="rId21" Type="http://schemas.openxmlformats.org/officeDocument/2006/relationships/image" Target="../media/image666.png"/><Relationship Id="rId22" Type="http://schemas.openxmlformats.org/officeDocument/2006/relationships/image" Target="../media/image667.png"/><Relationship Id="rId23" Type="http://schemas.openxmlformats.org/officeDocument/2006/relationships/image" Target="../media/image668.png"/><Relationship Id="rId24" Type="http://schemas.openxmlformats.org/officeDocument/2006/relationships/image" Target="../media/image669.png"/><Relationship Id="rId25" Type="http://schemas.openxmlformats.org/officeDocument/2006/relationships/image" Target="../media/image670.png"/><Relationship Id="rId26" Type="http://schemas.openxmlformats.org/officeDocument/2006/relationships/image" Target="../media/image671.png"/><Relationship Id="rId27" Type="http://schemas.openxmlformats.org/officeDocument/2006/relationships/image" Target="../media/image672.png"/><Relationship Id="rId28" Type="http://schemas.openxmlformats.org/officeDocument/2006/relationships/image" Target="../media/image673.png"/><Relationship Id="rId29" Type="http://schemas.openxmlformats.org/officeDocument/2006/relationships/image" Target="../media/image674.png"/><Relationship Id="rId30" Type="http://schemas.openxmlformats.org/officeDocument/2006/relationships/image" Target="../media/image675.png"/><Relationship Id="rId31" Type="http://schemas.openxmlformats.org/officeDocument/2006/relationships/image" Target="../media/image676.png"/><Relationship Id="rId32" Type="http://schemas.openxmlformats.org/officeDocument/2006/relationships/image" Target="../media/image677.png"/><Relationship Id="rId33" Type="http://schemas.openxmlformats.org/officeDocument/2006/relationships/image" Target="../media/image678.png"/><Relationship Id="rId34" Type="http://schemas.openxmlformats.org/officeDocument/2006/relationships/image" Target="../media/image679.png"/><Relationship Id="rId35" Type="http://schemas.openxmlformats.org/officeDocument/2006/relationships/image" Target="../media/image680.png"/><Relationship Id="rId36" Type="http://schemas.openxmlformats.org/officeDocument/2006/relationships/image" Target="../media/image681.png"/><Relationship Id="rId37" Type="http://schemas.openxmlformats.org/officeDocument/2006/relationships/image" Target="../media/image682.png"/><Relationship Id="rId38" Type="http://schemas.openxmlformats.org/officeDocument/2006/relationships/image" Target="../media/image683.png"/><Relationship Id="rId39" Type="http://schemas.openxmlformats.org/officeDocument/2006/relationships/image" Target="../media/image684.png"/><Relationship Id="rId40" Type="http://schemas.openxmlformats.org/officeDocument/2006/relationships/image" Target="../media/image685.png"/><Relationship Id="rId41" Type="http://schemas.openxmlformats.org/officeDocument/2006/relationships/image" Target="../media/image686.png"/><Relationship Id="rId42" Type="http://schemas.openxmlformats.org/officeDocument/2006/relationships/image" Target="../media/image687.png"/><Relationship Id="rId43" Type="http://schemas.openxmlformats.org/officeDocument/2006/relationships/image" Target="../media/image68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89.jpg"/><Relationship Id="rId3" Type="http://schemas.openxmlformats.org/officeDocument/2006/relationships/image" Target="../media/image690.png"/><Relationship Id="rId4" Type="http://schemas.openxmlformats.org/officeDocument/2006/relationships/image" Target="../media/image691.png"/><Relationship Id="rId5" Type="http://schemas.openxmlformats.org/officeDocument/2006/relationships/image" Target="../media/image692.png"/><Relationship Id="rId6" Type="http://schemas.openxmlformats.org/officeDocument/2006/relationships/image" Target="../media/image693.png"/><Relationship Id="rId7" Type="http://schemas.openxmlformats.org/officeDocument/2006/relationships/image" Target="../media/image694.png"/><Relationship Id="rId8" Type="http://schemas.openxmlformats.org/officeDocument/2006/relationships/image" Target="../media/image695.png"/><Relationship Id="rId9" Type="http://schemas.openxmlformats.org/officeDocument/2006/relationships/image" Target="../media/image696.png"/><Relationship Id="rId10" Type="http://schemas.openxmlformats.org/officeDocument/2006/relationships/image" Target="../media/image697.png"/><Relationship Id="rId11" Type="http://schemas.openxmlformats.org/officeDocument/2006/relationships/image" Target="../media/image698.png"/><Relationship Id="rId12" Type="http://schemas.openxmlformats.org/officeDocument/2006/relationships/image" Target="../media/image699.png"/><Relationship Id="rId13" Type="http://schemas.openxmlformats.org/officeDocument/2006/relationships/image" Target="../media/image700.png"/><Relationship Id="rId14" Type="http://schemas.openxmlformats.org/officeDocument/2006/relationships/image" Target="../media/image701.png"/><Relationship Id="rId15" Type="http://schemas.openxmlformats.org/officeDocument/2006/relationships/image" Target="../media/image702.png"/><Relationship Id="rId16" Type="http://schemas.openxmlformats.org/officeDocument/2006/relationships/image" Target="../media/image703.png"/><Relationship Id="rId17" Type="http://schemas.openxmlformats.org/officeDocument/2006/relationships/image" Target="../media/image704.png"/><Relationship Id="rId18" Type="http://schemas.openxmlformats.org/officeDocument/2006/relationships/image" Target="../media/image705.png"/><Relationship Id="rId19" Type="http://schemas.openxmlformats.org/officeDocument/2006/relationships/image" Target="../media/image706.png"/><Relationship Id="rId20" Type="http://schemas.openxmlformats.org/officeDocument/2006/relationships/image" Target="../media/image707.png"/><Relationship Id="rId21" Type="http://schemas.openxmlformats.org/officeDocument/2006/relationships/image" Target="../media/image708.png"/><Relationship Id="rId22" Type="http://schemas.openxmlformats.org/officeDocument/2006/relationships/image" Target="../media/image709.png"/><Relationship Id="rId23" Type="http://schemas.openxmlformats.org/officeDocument/2006/relationships/image" Target="../media/image710.png"/><Relationship Id="rId24" Type="http://schemas.openxmlformats.org/officeDocument/2006/relationships/image" Target="../media/image711.png"/><Relationship Id="rId25" Type="http://schemas.openxmlformats.org/officeDocument/2006/relationships/image" Target="../media/image712.png"/><Relationship Id="rId26" Type="http://schemas.openxmlformats.org/officeDocument/2006/relationships/image" Target="../media/image713.png"/><Relationship Id="rId27" Type="http://schemas.openxmlformats.org/officeDocument/2006/relationships/image" Target="../media/image7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5.jpg"/><Relationship Id="rId3" Type="http://schemas.openxmlformats.org/officeDocument/2006/relationships/image" Target="../media/image716.png"/><Relationship Id="rId4" Type="http://schemas.openxmlformats.org/officeDocument/2006/relationships/image" Target="../media/image717.png"/><Relationship Id="rId5" Type="http://schemas.openxmlformats.org/officeDocument/2006/relationships/image" Target="../media/image718.png"/><Relationship Id="rId6" Type="http://schemas.openxmlformats.org/officeDocument/2006/relationships/image" Target="../media/image719.png"/><Relationship Id="rId7" Type="http://schemas.openxmlformats.org/officeDocument/2006/relationships/image" Target="../media/image720.png"/><Relationship Id="rId8" Type="http://schemas.openxmlformats.org/officeDocument/2006/relationships/image" Target="../media/image721.png"/><Relationship Id="rId9" Type="http://schemas.openxmlformats.org/officeDocument/2006/relationships/image" Target="../media/image722.png"/><Relationship Id="rId10" Type="http://schemas.openxmlformats.org/officeDocument/2006/relationships/image" Target="../media/image723.png"/><Relationship Id="rId11" Type="http://schemas.openxmlformats.org/officeDocument/2006/relationships/image" Target="../media/image724.png"/><Relationship Id="rId12" Type="http://schemas.openxmlformats.org/officeDocument/2006/relationships/image" Target="../media/image725.png"/><Relationship Id="rId13" Type="http://schemas.openxmlformats.org/officeDocument/2006/relationships/image" Target="../media/image726.png"/><Relationship Id="rId14" Type="http://schemas.openxmlformats.org/officeDocument/2006/relationships/image" Target="../media/image727.png"/><Relationship Id="rId15" Type="http://schemas.openxmlformats.org/officeDocument/2006/relationships/image" Target="../media/image728.png"/><Relationship Id="rId16" Type="http://schemas.openxmlformats.org/officeDocument/2006/relationships/image" Target="../media/image729.png"/><Relationship Id="rId17" Type="http://schemas.openxmlformats.org/officeDocument/2006/relationships/image" Target="../media/image730.png"/><Relationship Id="rId18" Type="http://schemas.openxmlformats.org/officeDocument/2006/relationships/image" Target="../media/image731.png"/><Relationship Id="rId19" Type="http://schemas.openxmlformats.org/officeDocument/2006/relationships/image" Target="../media/image732.png"/><Relationship Id="rId20" Type="http://schemas.openxmlformats.org/officeDocument/2006/relationships/image" Target="../media/image733.png"/><Relationship Id="rId21" Type="http://schemas.openxmlformats.org/officeDocument/2006/relationships/image" Target="../media/image734.png"/><Relationship Id="rId22" Type="http://schemas.openxmlformats.org/officeDocument/2006/relationships/image" Target="../media/image735.png"/><Relationship Id="rId23" Type="http://schemas.openxmlformats.org/officeDocument/2006/relationships/image" Target="../media/image736.png"/><Relationship Id="rId24" Type="http://schemas.openxmlformats.org/officeDocument/2006/relationships/image" Target="../media/image737.png"/><Relationship Id="rId25" Type="http://schemas.openxmlformats.org/officeDocument/2006/relationships/image" Target="../media/image738.png"/><Relationship Id="rId26" Type="http://schemas.openxmlformats.org/officeDocument/2006/relationships/image" Target="../media/image739.png"/><Relationship Id="rId27" Type="http://schemas.openxmlformats.org/officeDocument/2006/relationships/image" Target="../media/image740.png"/><Relationship Id="rId28" Type="http://schemas.openxmlformats.org/officeDocument/2006/relationships/image" Target="../media/image741.png"/><Relationship Id="rId29" Type="http://schemas.openxmlformats.org/officeDocument/2006/relationships/image" Target="../media/image742.png"/><Relationship Id="rId30" Type="http://schemas.openxmlformats.org/officeDocument/2006/relationships/image" Target="../media/image743.png"/><Relationship Id="rId31" Type="http://schemas.openxmlformats.org/officeDocument/2006/relationships/image" Target="../media/image744.png"/><Relationship Id="rId32" Type="http://schemas.openxmlformats.org/officeDocument/2006/relationships/image" Target="../media/image745.png"/><Relationship Id="rId33" Type="http://schemas.openxmlformats.org/officeDocument/2006/relationships/image" Target="../media/image746.png"/><Relationship Id="rId34" Type="http://schemas.openxmlformats.org/officeDocument/2006/relationships/image" Target="../media/image747.png"/><Relationship Id="rId35" Type="http://schemas.openxmlformats.org/officeDocument/2006/relationships/image" Target="../media/image748.png"/><Relationship Id="rId36" Type="http://schemas.openxmlformats.org/officeDocument/2006/relationships/image" Target="../media/image749.png"/><Relationship Id="rId37" Type="http://schemas.openxmlformats.org/officeDocument/2006/relationships/image" Target="../media/image750.png"/><Relationship Id="rId38" Type="http://schemas.openxmlformats.org/officeDocument/2006/relationships/image" Target="../media/image751.png"/><Relationship Id="rId39" Type="http://schemas.openxmlformats.org/officeDocument/2006/relationships/image" Target="../media/image752.png"/><Relationship Id="rId40" Type="http://schemas.openxmlformats.org/officeDocument/2006/relationships/image" Target="../media/image753.png"/><Relationship Id="rId41" Type="http://schemas.openxmlformats.org/officeDocument/2006/relationships/image" Target="../media/image754.png"/><Relationship Id="rId42" Type="http://schemas.openxmlformats.org/officeDocument/2006/relationships/image" Target="../media/image755.png"/><Relationship Id="rId43" Type="http://schemas.openxmlformats.org/officeDocument/2006/relationships/image" Target="../media/image756.png"/><Relationship Id="rId44" Type="http://schemas.openxmlformats.org/officeDocument/2006/relationships/image" Target="../media/image757.png"/><Relationship Id="rId45" Type="http://schemas.openxmlformats.org/officeDocument/2006/relationships/image" Target="../media/image758.png"/><Relationship Id="rId46" Type="http://schemas.openxmlformats.org/officeDocument/2006/relationships/image" Target="../media/image75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60.jpg"/><Relationship Id="rId3" Type="http://schemas.openxmlformats.org/officeDocument/2006/relationships/image" Target="../media/image761.png"/><Relationship Id="rId4" Type="http://schemas.openxmlformats.org/officeDocument/2006/relationships/image" Target="../media/image762.png"/><Relationship Id="rId5" Type="http://schemas.openxmlformats.org/officeDocument/2006/relationships/image" Target="../media/image763.png"/><Relationship Id="rId6" Type="http://schemas.openxmlformats.org/officeDocument/2006/relationships/image" Target="../media/image764.png"/><Relationship Id="rId7" Type="http://schemas.openxmlformats.org/officeDocument/2006/relationships/image" Target="../media/image765.png"/><Relationship Id="rId8" Type="http://schemas.openxmlformats.org/officeDocument/2006/relationships/image" Target="../media/image766.png"/><Relationship Id="rId9" Type="http://schemas.openxmlformats.org/officeDocument/2006/relationships/image" Target="../media/image767.png"/><Relationship Id="rId10" Type="http://schemas.openxmlformats.org/officeDocument/2006/relationships/image" Target="../media/image768.png"/><Relationship Id="rId11" Type="http://schemas.openxmlformats.org/officeDocument/2006/relationships/image" Target="../media/image769.png"/><Relationship Id="rId12" Type="http://schemas.openxmlformats.org/officeDocument/2006/relationships/image" Target="../media/image770.png"/><Relationship Id="rId13" Type="http://schemas.openxmlformats.org/officeDocument/2006/relationships/image" Target="../media/image771.png"/><Relationship Id="rId14" Type="http://schemas.openxmlformats.org/officeDocument/2006/relationships/image" Target="../media/image772.png"/><Relationship Id="rId15" Type="http://schemas.openxmlformats.org/officeDocument/2006/relationships/image" Target="../media/image773.png"/><Relationship Id="rId16" Type="http://schemas.openxmlformats.org/officeDocument/2006/relationships/image" Target="../media/image774.png"/><Relationship Id="rId17" Type="http://schemas.openxmlformats.org/officeDocument/2006/relationships/image" Target="../media/image775.png"/><Relationship Id="rId18" Type="http://schemas.openxmlformats.org/officeDocument/2006/relationships/image" Target="../media/image776.png"/><Relationship Id="rId19" Type="http://schemas.openxmlformats.org/officeDocument/2006/relationships/image" Target="../media/image777.png"/><Relationship Id="rId20" Type="http://schemas.openxmlformats.org/officeDocument/2006/relationships/image" Target="../media/image778.png"/><Relationship Id="rId21" Type="http://schemas.openxmlformats.org/officeDocument/2006/relationships/image" Target="../media/image779.png"/><Relationship Id="rId22" Type="http://schemas.openxmlformats.org/officeDocument/2006/relationships/image" Target="../media/image780.png"/><Relationship Id="rId23" Type="http://schemas.openxmlformats.org/officeDocument/2006/relationships/image" Target="../media/image781.png"/><Relationship Id="rId24" Type="http://schemas.openxmlformats.org/officeDocument/2006/relationships/image" Target="../media/image782.png"/><Relationship Id="rId25" Type="http://schemas.openxmlformats.org/officeDocument/2006/relationships/image" Target="../media/image783.png"/><Relationship Id="rId26" Type="http://schemas.openxmlformats.org/officeDocument/2006/relationships/image" Target="../media/image784.png"/><Relationship Id="rId27" Type="http://schemas.openxmlformats.org/officeDocument/2006/relationships/image" Target="../media/image785.png"/><Relationship Id="rId28" Type="http://schemas.openxmlformats.org/officeDocument/2006/relationships/image" Target="../media/image786.png"/><Relationship Id="rId29" Type="http://schemas.openxmlformats.org/officeDocument/2006/relationships/image" Target="../media/image787.png"/><Relationship Id="rId30" Type="http://schemas.openxmlformats.org/officeDocument/2006/relationships/image" Target="../media/image788.png"/><Relationship Id="rId31" Type="http://schemas.openxmlformats.org/officeDocument/2006/relationships/image" Target="../media/image78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90.jpg"/><Relationship Id="rId3" Type="http://schemas.openxmlformats.org/officeDocument/2006/relationships/image" Target="../media/image791.jpg"/><Relationship Id="rId4" Type="http://schemas.openxmlformats.org/officeDocument/2006/relationships/image" Target="../media/image79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3.png"/><Relationship Id="rId3" Type="http://schemas.openxmlformats.org/officeDocument/2006/relationships/image" Target="../media/image794.png"/><Relationship Id="rId4" Type="http://schemas.openxmlformats.org/officeDocument/2006/relationships/image" Target="../media/image795.png"/><Relationship Id="rId5" Type="http://schemas.openxmlformats.org/officeDocument/2006/relationships/image" Target="../media/image796.png"/><Relationship Id="rId6" Type="http://schemas.openxmlformats.org/officeDocument/2006/relationships/image" Target="../media/image797.png"/><Relationship Id="rId7" Type="http://schemas.openxmlformats.org/officeDocument/2006/relationships/image" Target="../media/image798.png"/><Relationship Id="rId8" Type="http://schemas.openxmlformats.org/officeDocument/2006/relationships/image" Target="../media/image799.png"/><Relationship Id="rId9" Type="http://schemas.openxmlformats.org/officeDocument/2006/relationships/image" Target="../media/image800.png"/><Relationship Id="rId10" Type="http://schemas.openxmlformats.org/officeDocument/2006/relationships/image" Target="../media/image801.png"/><Relationship Id="rId11" Type="http://schemas.openxmlformats.org/officeDocument/2006/relationships/image" Target="../media/image802.png"/><Relationship Id="rId12" Type="http://schemas.openxmlformats.org/officeDocument/2006/relationships/image" Target="../media/image803.png"/><Relationship Id="rId13" Type="http://schemas.openxmlformats.org/officeDocument/2006/relationships/image" Target="../media/image804.png"/><Relationship Id="rId14" Type="http://schemas.openxmlformats.org/officeDocument/2006/relationships/image" Target="../media/image805.png"/><Relationship Id="rId15" Type="http://schemas.openxmlformats.org/officeDocument/2006/relationships/image" Target="../media/image806.png"/><Relationship Id="rId16" Type="http://schemas.openxmlformats.org/officeDocument/2006/relationships/image" Target="../media/image807.png"/><Relationship Id="rId17" Type="http://schemas.openxmlformats.org/officeDocument/2006/relationships/image" Target="../media/image808.png"/><Relationship Id="rId18" Type="http://schemas.openxmlformats.org/officeDocument/2006/relationships/image" Target="../media/image809.png"/><Relationship Id="rId19" Type="http://schemas.openxmlformats.org/officeDocument/2006/relationships/image" Target="../media/image810.png"/><Relationship Id="rId20" Type="http://schemas.openxmlformats.org/officeDocument/2006/relationships/image" Target="../media/image811.png"/><Relationship Id="rId21" Type="http://schemas.openxmlformats.org/officeDocument/2006/relationships/image" Target="../media/image812.png"/><Relationship Id="rId22" Type="http://schemas.openxmlformats.org/officeDocument/2006/relationships/image" Target="../media/image813.png"/><Relationship Id="rId23" Type="http://schemas.openxmlformats.org/officeDocument/2006/relationships/image" Target="../media/image814.png"/><Relationship Id="rId24" Type="http://schemas.openxmlformats.org/officeDocument/2006/relationships/image" Target="../media/image815.png"/><Relationship Id="rId25" Type="http://schemas.openxmlformats.org/officeDocument/2006/relationships/image" Target="../media/image816.png"/><Relationship Id="rId26" Type="http://schemas.openxmlformats.org/officeDocument/2006/relationships/image" Target="../media/image817.png"/><Relationship Id="rId27" Type="http://schemas.openxmlformats.org/officeDocument/2006/relationships/image" Target="../media/image818.png"/><Relationship Id="rId28" Type="http://schemas.openxmlformats.org/officeDocument/2006/relationships/image" Target="../media/image819.png"/><Relationship Id="rId29" Type="http://schemas.openxmlformats.org/officeDocument/2006/relationships/image" Target="../media/image820.png"/><Relationship Id="rId30" Type="http://schemas.openxmlformats.org/officeDocument/2006/relationships/image" Target="../media/image821.png"/><Relationship Id="rId31" Type="http://schemas.openxmlformats.org/officeDocument/2006/relationships/image" Target="../media/image822.png"/><Relationship Id="rId32" Type="http://schemas.openxmlformats.org/officeDocument/2006/relationships/image" Target="../media/image823.png"/><Relationship Id="rId33" Type="http://schemas.openxmlformats.org/officeDocument/2006/relationships/image" Target="../media/image824.png"/><Relationship Id="rId34" Type="http://schemas.openxmlformats.org/officeDocument/2006/relationships/image" Target="../media/image825.png"/><Relationship Id="rId35" Type="http://schemas.openxmlformats.org/officeDocument/2006/relationships/image" Target="../media/image826.png"/><Relationship Id="rId36" Type="http://schemas.openxmlformats.org/officeDocument/2006/relationships/image" Target="../media/image827.png"/><Relationship Id="rId37" Type="http://schemas.openxmlformats.org/officeDocument/2006/relationships/image" Target="../media/image828.png"/><Relationship Id="rId38" Type="http://schemas.openxmlformats.org/officeDocument/2006/relationships/image" Target="../media/image829.png"/><Relationship Id="rId39" Type="http://schemas.openxmlformats.org/officeDocument/2006/relationships/image" Target="../media/image830.png"/><Relationship Id="rId40" Type="http://schemas.openxmlformats.org/officeDocument/2006/relationships/image" Target="../media/image831.png"/><Relationship Id="rId41" Type="http://schemas.openxmlformats.org/officeDocument/2006/relationships/image" Target="../media/image832.png"/><Relationship Id="rId42" Type="http://schemas.openxmlformats.org/officeDocument/2006/relationships/image" Target="../media/image833.png"/><Relationship Id="rId43" Type="http://schemas.openxmlformats.org/officeDocument/2006/relationships/image" Target="../media/image834.png"/><Relationship Id="rId44" Type="http://schemas.openxmlformats.org/officeDocument/2006/relationships/image" Target="../media/image835.png"/><Relationship Id="rId45" Type="http://schemas.openxmlformats.org/officeDocument/2006/relationships/image" Target="../media/image836.png"/><Relationship Id="rId46" Type="http://schemas.openxmlformats.org/officeDocument/2006/relationships/image" Target="../media/image837.png"/><Relationship Id="rId47" Type="http://schemas.openxmlformats.org/officeDocument/2006/relationships/image" Target="../media/image838.png"/><Relationship Id="rId48" Type="http://schemas.openxmlformats.org/officeDocument/2006/relationships/image" Target="../media/image839.png"/><Relationship Id="rId49" Type="http://schemas.openxmlformats.org/officeDocument/2006/relationships/image" Target="../media/image840.png"/><Relationship Id="rId50" Type="http://schemas.openxmlformats.org/officeDocument/2006/relationships/image" Target="../media/image841.png"/><Relationship Id="rId51" Type="http://schemas.openxmlformats.org/officeDocument/2006/relationships/image" Target="../media/image842.png"/><Relationship Id="rId52" Type="http://schemas.openxmlformats.org/officeDocument/2006/relationships/image" Target="../media/image843.png"/><Relationship Id="rId53" Type="http://schemas.openxmlformats.org/officeDocument/2006/relationships/image" Target="../media/image84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4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2349" cy="15494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6361111"/>
            <a:ext cx="9143935" cy="496886"/>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1394460" y="1630679"/>
            <a:ext cx="6457188" cy="582168"/>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7376159" y="1630679"/>
            <a:ext cx="574548" cy="582168"/>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1028700" y="2057400"/>
            <a:ext cx="7287768" cy="582167"/>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2929127" y="2484120"/>
            <a:ext cx="3386328" cy="582167"/>
          </a:xfrm>
          <a:prstGeom prst="rect">
            <a:avLst/>
          </a:prstGeom>
          <a:blipFill>
            <a:blip r:embed="rId7" cstate="print"/>
            <a:stretch>
              <a:fillRect/>
            </a:stretch>
          </a:blipFill>
        </p:spPr>
        <p:txBody>
          <a:bodyPr wrap="square" lIns="0" tIns="0" rIns="0" bIns="0" rtlCol="0"/>
          <a:lstStyle/>
          <a:p/>
        </p:txBody>
      </p:sp>
      <p:sp>
        <p:nvSpPr>
          <p:cNvPr id="8" name="object 8"/>
          <p:cNvSpPr/>
          <p:nvPr/>
        </p:nvSpPr>
        <p:spPr>
          <a:xfrm>
            <a:off x="5839967" y="2484120"/>
            <a:ext cx="574548" cy="582167"/>
          </a:xfrm>
          <a:prstGeom prst="rect">
            <a:avLst/>
          </a:prstGeom>
          <a:blipFill>
            <a:blip r:embed="rId8" cstate="print"/>
            <a:stretch>
              <a:fillRect/>
            </a:stretch>
          </a:blipFill>
        </p:spPr>
        <p:txBody>
          <a:bodyPr wrap="square" lIns="0" tIns="0" rIns="0" bIns="0" rtlCol="0"/>
          <a:lstStyle/>
          <a:p/>
        </p:txBody>
      </p:sp>
      <p:sp>
        <p:nvSpPr>
          <p:cNvPr id="9" name="object 9"/>
          <p:cNvSpPr/>
          <p:nvPr/>
        </p:nvSpPr>
        <p:spPr>
          <a:xfrm>
            <a:off x="1546860" y="2881883"/>
            <a:ext cx="6283451" cy="739139"/>
          </a:xfrm>
          <a:prstGeom prst="rect">
            <a:avLst/>
          </a:prstGeom>
          <a:blipFill>
            <a:blip r:embed="rId9" cstate="print"/>
            <a:stretch>
              <a:fillRect/>
            </a:stretch>
          </a:blipFill>
        </p:spPr>
        <p:txBody>
          <a:bodyPr wrap="square" lIns="0" tIns="0" rIns="0" bIns="0" rtlCol="0"/>
          <a:lstStyle/>
          <a:p/>
        </p:txBody>
      </p:sp>
      <p:sp>
        <p:nvSpPr>
          <p:cNvPr id="10" name="object 10"/>
          <p:cNvSpPr/>
          <p:nvPr/>
        </p:nvSpPr>
        <p:spPr>
          <a:xfrm>
            <a:off x="7226807" y="2881883"/>
            <a:ext cx="729996" cy="739139"/>
          </a:xfrm>
          <a:prstGeom prst="rect">
            <a:avLst/>
          </a:prstGeom>
          <a:blipFill>
            <a:blip r:embed="rId10" cstate="print"/>
            <a:stretch>
              <a:fillRect/>
            </a:stretch>
          </a:blipFill>
        </p:spPr>
        <p:txBody>
          <a:bodyPr wrap="square" lIns="0" tIns="0" rIns="0" bIns="0" rtlCol="0"/>
          <a:lstStyle/>
          <a:p/>
        </p:txBody>
      </p:sp>
      <p:sp>
        <p:nvSpPr>
          <p:cNvPr id="11" name="object 11"/>
          <p:cNvSpPr/>
          <p:nvPr/>
        </p:nvSpPr>
        <p:spPr>
          <a:xfrm>
            <a:off x="1504188" y="3430523"/>
            <a:ext cx="6242304" cy="739139"/>
          </a:xfrm>
          <a:prstGeom prst="rect">
            <a:avLst/>
          </a:prstGeom>
          <a:blipFill>
            <a:blip r:embed="rId11" cstate="print"/>
            <a:stretch>
              <a:fillRect/>
            </a:stretch>
          </a:blipFill>
        </p:spPr>
        <p:txBody>
          <a:bodyPr wrap="square" lIns="0" tIns="0" rIns="0" bIns="0" rtlCol="0"/>
          <a:lstStyle/>
          <a:p/>
        </p:txBody>
      </p:sp>
      <p:sp>
        <p:nvSpPr>
          <p:cNvPr id="12" name="object 12"/>
          <p:cNvSpPr/>
          <p:nvPr/>
        </p:nvSpPr>
        <p:spPr>
          <a:xfrm>
            <a:off x="7142988" y="3430523"/>
            <a:ext cx="729996" cy="739139"/>
          </a:xfrm>
          <a:prstGeom prst="rect">
            <a:avLst/>
          </a:prstGeom>
          <a:blipFill>
            <a:blip r:embed="rId12" cstate="print"/>
            <a:stretch>
              <a:fillRect/>
            </a:stretch>
          </a:blipFill>
        </p:spPr>
        <p:txBody>
          <a:bodyPr wrap="square" lIns="0" tIns="0" rIns="0" bIns="0" rtlCol="0"/>
          <a:lstStyle/>
          <a:p/>
        </p:txBody>
      </p:sp>
      <p:sp>
        <p:nvSpPr>
          <p:cNvPr id="13" name="object 13"/>
          <p:cNvSpPr/>
          <p:nvPr/>
        </p:nvSpPr>
        <p:spPr>
          <a:xfrm>
            <a:off x="4447032" y="4040123"/>
            <a:ext cx="414527" cy="420624"/>
          </a:xfrm>
          <a:prstGeom prst="rect">
            <a:avLst/>
          </a:prstGeom>
          <a:blipFill>
            <a:blip r:embed="rId13" cstate="print"/>
            <a:stretch>
              <a:fillRect/>
            </a:stretch>
          </a:blipFill>
        </p:spPr>
        <p:txBody>
          <a:bodyPr wrap="square" lIns="0" tIns="0" rIns="0" bIns="0" rtlCol="0"/>
          <a:lstStyle/>
          <a:p/>
        </p:txBody>
      </p:sp>
      <p:sp>
        <p:nvSpPr>
          <p:cNvPr id="14" name="object 14"/>
          <p:cNvSpPr/>
          <p:nvPr/>
        </p:nvSpPr>
        <p:spPr>
          <a:xfrm>
            <a:off x="3092195" y="4283964"/>
            <a:ext cx="3066287" cy="739140"/>
          </a:xfrm>
          <a:prstGeom prst="rect">
            <a:avLst/>
          </a:prstGeom>
          <a:blipFill>
            <a:blip r:embed="rId14" cstate="print"/>
            <a:stretch>
              <a:fillRect/>
            </a:stretch>
          </a:blipFill>
        </p:spPr>
        <p:txBody>
          <a:bodyPr wrap="square" lIns="0" tIns="0" rIns="0" bIns="0" rtlCol="0"/>
          <a:lstStyle/>
          <a:p/>
        </p:txBody>
      </p:sp>
      <p:sp>
        <p:nvSpPr>
          <p:cNvPr id="15" name="object 15"/>
          <p:cNvSpPr/>
          <p:nvPr/>
        </p:nvSpPr>
        <p:spPr>
          <a:xfrm>
            <a:off x="5554979" y="4283964"/>
            <a:ext cx="729996" cy="739140"/>
          </a:xfrm>
          <a:prstGeom prst="rect">
            <a:avLst/>
          </a:prstGeom>
          <a:blipFill>
            <a:blip r:embed="rId15" cstate="print"/>
            <a:stretch>
              <a:fillRect/>
            </a:stretch>
          </a:blipFill>
        </p:spPr>
        <p:txBody>
          <a:bodyPr wrap="square" lIns="0" tIns="0" rIns="0" bIns="0" rtlCol="0"/>
          <a:lstStyle/>
          <a:p/>
        </p:txBody>
      </p:sp>
      <p:sp>
        <p:nvSpPr>
          <p:cNvPr id="16" name="object 16"/>
          <p:cNvSpPr/>
          <p:nvPr/>
        </p:nvSpPr>
        <p:spPr>
          <a:xfrm>
            <a:off x="2839211" y="4832603"/>
            <a:ext cx="1924812" cy="739140"/>
          </a:xfrm>
          <a:prstGeom prst="rect">
            <a:avLst/>
          </a:prstGeom>
          <a:blipFill>
            <a:blip r:embed="rId16" cstate="print"/>
            <a:stretch>
              <a:fillRect/>
            </a:stretch>
          </a:blipFill>
        </p:spPr>
        <p:txBody>
          <a:bodyPr wrap="square" lIns="0" tIns="0" rIns="0" bIns="0" rtlCol="0"/>
          <a:lstStyle/>
          <a:p/>
        </p:txBody>
      </p:sp>
      <p:sp>
        <p:nvSpPr>
          <p:cNvPr id="17" name="object 17"/>
          <p:cNvSpPr/>
          <p:nvPr/>
        </p:nvSpPr>
        <p:spPr>
          <a:xfrm>
            <a:off x="4160520" y="4832603"/>
            <a:ext cx="728472" cy="739140"/>
          </a:xfrm>
          <a:prstGeom prst="rect">
            <a:avLst/>
          </a:prstGeom>
          <a:blipFill>
            <a:blip r:embed="rId17" cstate="print"/>
            <a:stretch>
              <a:fillRect/>
            </a:stretch>
          </a:blipFill>
        </p:spPr>
        <p:txBody>
          <a:bodyPr wrap="square" lIns="0" tIns="0" rIns="0" bIns="0" rtlCol="0"/>
          <a:lstStyle/>
          <a:p/>
        </p:txBody>
      </p:sp>
      <p:sp>
        <p:nvSpPr>
          <p:cNvPr id="18" name="object 18"/>
          <p:cNvSpPr/>
          <p:nvPr/>
        </p:nvSpPr>
        <p:spPr>
          <a:xfrm>
            <a:off x="4285488" y="4832603"/>
            <a:ext cx="1110996" cy="739140"/>
          </a:xfrm>
          <a:prstGeom prst="rect">
            <a:avLst/>
          </a:prstGeom>
          <a:blipFill>
            <a:blip r:embed="rId18" cstate="print"/>
            <a:stretch>
              <a:fillRect/>
            </a:stretch>
          </a:blipFill>
        </p:spPr>
        <p:txBody>
          <a:bodyPr wrap="square" lIns="0" tIns="0" rIns="0" bIns="0" rtlCol="0"/>
          <a:lstStyle/>
          <a:p/>
        </p:txBody>
      </p:sp>
      <p:sp>
        <p:nvSpPr>
          <p:cNvPr id="19" name="object 19"/>
          <p:cNvSpPr/>
          <p:nvPr/>
        </p:nvSpPr>
        <p:spPr>
          <a:xfrm>
            <a:off x="4792979" y="4832603"/>
            <a:ext cx="858012" cy="739140"/>
          </a:xfrm>
          <a:prstGeom prst="rect">
            <a:avLst/>
          </a:prstGeom>
          <a:blipFill>
            <a:blip r:embed="rId19" cstate="print"/>
            <a:stretch>
              <a:fillRect/>
            </a:stretch>
          </a:blipFill>
        </p:spPr>
        <p:txBody>
          <a:bodyPr wrap="square" lIns="0" tIns="0" rIns="0" bIns="0" rtlCol="0"/>
          <a:lstStyle/>
          <a:p/>
        </p:txBody>
      </p:sp>
      <p:sp>
        <p:nvSpPr>
          <p:cNvPr id="20" name="object 20"/>
          <p:cNvSpPr/>
          <p:nvPr/>
        </p:nvSpPr>
        <p:spPr>
          <a:xfrm>
            <a:off x="5047488" y="4832603"/>
            <a:ext cx="729996" cy="739140"/>
          </a:xfrm>
          <a:prstGeom prst="rect">
            <a:avLst/>
          </a:prstGeom>
          <a:blipFill>
            <a:blip r:embed="rId20" cstate="print"/>
            <a:stretch>
              <a:fillRect/>
            </a:stretch>
          </a:blipFill>
        </p:spPr>
        <p:txBody>
          <a:bodyPr wrap="square" lIns="0" tIns="0" rIns="0" bIns="0" rtlCol="0"/>
          <a:lstStyle/>
          <a:p/>
        </p:txBody>
      </p:sp>
      <p:sp>
        <p:nvSpPr>
          <p:cNvPr id="21" name="object 21"/>
          <p:cNvSpPr/>
          <p:nvPr/>
        </p:nvSpPr>
        <p:spPr>
          <a:xfrm>
            <a:off x="5173979" y="4832603"/>
            <a:ext cx="984503" cy="739140"/>
          </a:xfrm>
          <a:prstGeom prst="rect">
            <a:avLst/>
          </a:prstGeom>
          <a:blipFill>
            <a:blip r:embed="rId21" cstate="print"/>
            <a:stretch>
              <a:fillRect/>
            </a:stretch>
          </a:blipFill>
        </p:spPr>
        <p:txBody>
          <a:bodyPr wrap="square" lIns="0" tIns="0" rIns="0" bIns="0" rtlCol="0"/>
          <a:lstStyle/>
          <a:p/>
        </p:txBody>
      </p:sp>
      <p:sp>
        <p:nvSpPr>
          <p:cNvPr id="22" name="object 22"/>
          <p:cNvSpPr/>
          <p:nvPr/>
        </p:nvSpPr>
        <p:spPr>
          <a:xfrm>
            <a:off x="5554979" y="4832603"/>
            <a:ext cx="858012" cy="739140"/>
          </a:xfrm>
          <a:prstGeom prst="rect">
            <a:avLst/>
          </a:prstGeom>
          <a:blipFill>
            <a:blip r:embed="rId22" cstate="print"/>
            <a:stretch>
              <a:fillRect/>
            </a:stretch>
          </a:blipFill>
        </p:spPr>
        <p:txBody>
          <a:bodyPr wrap="square" lIns="0" tIns="0" rIns="0" bIns="0" rtlCol="0"/>
          <a:lstStyle/>
          <a:p/>
        </p:txBody>
      </p:sp>
      <p:sp>
        <p:nvSpPr>
          <p:cNvPr id="23" name="object 23"/>
          <p:cNvSpPr/>
          <p:nvPr/>
        </p:nvSpPr>
        <p:spPr>
          <a:xfrm>
            <a:off x="5809488" y="4832603"/>
            <a:ext cx="729995" cy="739140"/>
          </a:xfrm>
          <a:prstGeom prst="rect">
            <a:avLst/>
          </a:prstGeom>
          <a:blipFill>
            <a:blip r:embed="rId23" cstate="print"/>
            <a:stretch>
              <a:fillRect/>
            </a:stretch>
          </a:blipFill>
        </p:spPr>
        <p:txBody>
          <a:bodyPr wrap="square" lIns="0" tIns="0" rIns="0" bIns="0" rtlCol="0"/>
          <a:lstStyle/>
          <a:p/>
        </p:txBody>
      </p:sp>
      <p:sp>
        <p:nvSpPr>
          <p:cNvPr id="24" name="object 24"/>
          <p:cNvSpPr txBox="1"/>
          <p:nvPr/>
        </p:nvSpPr>
        <p:spPr>
          <a:xfrm>
            <a:off x="1237894" y="1724355"/>
            <a:ext cx="6737350" cy="1305560"/>
          </a:xfrm>
          <a:prstGeom prst="rect">
            <a:avLst/>
          </a:prstGeom>
        </p:spPr>
        <p:txBody>
          <a:bodyPr wrap="square" lIns="0" tIns="12065" rIns="0" bIns="0" rtlCol="0" vert="horz">
            <a:spAutoFit/>
          </a:bodyPr>
          <a:lstStyle/>
          <a:p>
            <a:pPr algn="ctr" marL="12065" marR="5080" indent="1270">
              <a:lnSpc>
                <a:spcPct val="100000"/>
              </a:lnSpc>
              <a:spcBef>
                <a:spcPts val="95"/>
              </a:spcBef>
            </a:pPr>
            <a:r>
              <a:rPr dirty="0" sz="2800" spc="-10" b="1">
                <a:solidFill>
                  <a:srgbClr val="006FC0"/>
                </a:solidFill>
                <a:latin typeface="Arial"/>
                <a:cs typeface="Arial"/>
              </a:rPr>
              <a:t>PLANEJANDO </a:t>
            </a:r>
            <a:r>
              <a:rPr dirty="0" sz="2800" spc="-5" b="1">
                <a:solidFill>
                  <a:srgbClr val="006FC0"/>
                </a:solidFill>
                <a:latin typeface="Arial"/>
                <a:cs typeface="Arial"/>
              </a:rPr>
              <a:t>A </a:t>
            </a:r>
            <a:r>
              <a:rPr dirty="0" sz="2800" spc="-15" b="1">
                <a:solidFill>
                  <a:srgbClr val="006FC0"/>
                </a:solidFill>
                <a:latin typeface="Arial"/>
                <a:cs typeface="Arial"/>
              </a:rPr>
              <a:t>ALFABETIZAÇÃO;  </a:t>
            </a:r>
            <a:r>
              <a:rPr dirty="0" sz="2800" spc="-5" b="1">
                <a:solidFill>
                  <a:srgbClr val="006FC0"/>
                </a:solidFill>
                <a:latin typeface="Arial"/>
                <a:cs typeface="Arial"/>
              </a:rPr>
              <a:t>INTEGRANDO </a:t>
            </a:r>
            <a:r>
              <a:rPr dirty="0" sz="2800" spc="-10" b="1">
                <a:solidFill>
                  <a:srgbClr val="006FC0"/>
                </a:solidFill>
                <a:latin typeface="Arial"/>
                <a:cs typeface="Arial"/>
              </a:rPr>
              <a:t>DIFERENTES ÁREAS </a:t>
            </a:r>
            <a:r>
              <a:rPr dirty="0" sz="2800" spc="-5" b="1">
                <a:solidFill>
                  <a:srgbClr val="006FC0"/>
                </a:solidFill>
                <a:latin typeface="Arial"/>
                <a:cs typeface="Arial"/>
              </a:rPr>
              <a:t>DO  </a:t>
            </a:r>
            <a:r>
              <a:rPr dirty="0" sz="2800" spc="-10" b="1">
                <a:solidFill>
                  <a:srgbClr val="006FC0"/>
                </a:solidFill>
                <a:latin typeface="Arial"/>
                <a:cs typeface="Arial"/>
              </a:rPr>
              <a:t>CONHECIMENTO</a:t>
            </a:r>
            <a:endParaRPr sz="2800">
              <a:latin typeface="Arial"/>
              <a:cs typeface="Arial"/>
            </a:endParaRPr>
          </a:p>
        </p:txBody>
      </p:sp>
      <p:sp>
        <p:nvSpPr>
          <p:cNvPr id="25" name="object 25"/>
          <p:cNvSpPr txBox="1"/>
          <p:nvPr/>
        </p:nvSpPr>
        <p:spPr>
          <a:xfrm>
            <a:off x="1774698" y="3001721"/>
            <a:ext cx="5662930" cy="1123315"/>
          </a:xfrm>
          <a:prstGeom prst="rect">
            <a:avLst/>
          </a:prstGeom>
        </p:spPr>
        <p:txBody>
          <a:bodyPr wrap="square" lIns="0" tIns="12700" rIns="0" bIns="0" rtlCol="0" vert="horz">
            <a:spAutoFit/>
          </a:bodyPr>
          <a:lstStyle/>
          <a:p>
            <a:pPr marL="55244">
              <a:lnSpc>
                <a:spcPct val="100000"/>
              </a:lnSpc>
              <a:spcBef>
                <a:spcPts val="100"/>
              </a:spcBef>
            </a:pPr>
            <a:r>
              <a:rPr dirty="0" sz="3600" spc="-10" b="1">
                <a:solidFill>
                  <a:srgbClr val="006FC0"/>
                </a:solidFill>
                <a:latin typeface="Arial"/>
                <a:cs typeface="Arial"/>
              </a:rPr>
              <a:t>PROJETOS </a:t>
            </a:r>
            <a:r>
              <a:rPr dirty="0" sz="3600" b="1">
                <a:solidFill>
                  <a:srgbClr val="006FC0"/>
                </a:solidFill>
                <a:latin typeface="Arial"/>
                <a:cs typeface="Arial"/>
              </a:rPr>
              <a:t>DIDÁTICOS</a:t>
            </a:r>
            <a:r>
              <a:rPr dirty="0" sz="3600" spc="-90" b="1">
                <a:solidFill>
                  <a:srgbClr val="006FC0"/>
                </a:solidFill>
                <a:latin typeface="Arial"/>
                <a:cs typeface="Arial"/>
              </a:rPr>
              <a:t> </a:t>
            </a:r>
            <a:r>
              <a:rPr dirty="0" sz="3600" b="1">
                <a:solidFill>
                  <a:srgbClr val="006FC0"/>
                </a:solidFill>
                <a:latin typeface="Arial"/>
                <a:cs typeface="Arial"/>
              </a:rPr>
              <a:t>E</a:t>
            </a:r>
            <a:endParaRPr sz="3600">
              <a:latin typeface="Arial"/>
              <a:cs typeface="Arial"/>
            </a:endParaRPr>
          </a:p>
          <a:p>
            <a:pPr marL="12700">
              <a:lnSpc>
                <a:spcPct val="100000"/>
              </a:lnSpc>
            </a:pPr>
            <a:r>
              <a:rPr dirty="0" sz="3600" spc="-5" b="1">
                <a:solidFill>
                  <a:srgbClr val="006FC0"/>
                </a:solidFill>
                <a:latin typeface="Arial"/>
                <a:cs typeface="Arial"/>
              </a:rPr>
              <a:t>SEQUÊNCIAS</a:t>
            </a:r>
            <a:r>
              <a:rPr dirty="0" sz="3600" spc="-25" b="1">
                <a:solidFill>
                  <a:srgbClr val="006FC0"/>
                </a:solidFill>
                <a:latin typeface="Arial"/>
                <a:cs typeface="Arial"/>
              </a:rPr>
              <a:t> </a:t>
            </a:r>
            <a:r>
              <a:rPr dirty="0" sz="3600" spc="-5" b="1">
                <a:solidFill>
                  <a:srgbClr val="006FC0"/>
                </a:solidFill>
                <a:latin typeface="Arial"/>
                <a:cs typeface="Arial"/>
              </a:rPr>
              <a:t>DIDÁTICAS</a:t>
            </a:r>
            <a:endParaRPr sz="3600">
              <a:latin typeface="Arial"/>
              <a:cs typeface="Arial"/>
            </a:endParaRPr>
          </a:p>
        </p:txBody>
      </p:sp>
      <p:sp>
        <p:nvSpPr>
          <p:cNvPr id="26" name="object 26"/>
          <p:cNvSpPr txBox="1"/>
          <p:nvPr/>
        </p:nvSpPr>
        <p:spPr>
          <a:xfrm>
            <a:off x="3109722" y="4404182"/>
            <a:ext cx="2995930" cy="1857375"/>
          </a:xfrm>
          <a:prstGeom prst="rect">
            <a:avLst/>
          </a:prstGeom>
        </p:spPr>
        <p:txBody>
          <a:bodyPr wrap="square" lIns="0" tIns="12700" rIns="0" bIns="0" rtlCol="0" vert="horz">
            <a:spAutoFit/>
          </a:bodyPr>
          <a:lstStyle/>
          <a:p>
            <a:pPr algn="ctr">
              <a:lnSpc>
                <a:spcPct val="100000"/>
              </a:lnSpc>
              <a:spcBef>
                <a:spcPts val="100"/>
              </a:spcBef>
            </a:pPr>
            <a:r>
              <a:rPr dirty="0" sz="3600" b="1">
                <a:solidFill>
                  <a:srgbClr val="006FC0"/>
                </a:solidFill>
                <a:latin typeface="Arial"/>
                <a:cs typeface="Arial"/>
              </a:rPr>
              <a:t>UNIDADE</a:t>
            </a:r>
            <a:r>
              <a:rPr dirty="0" sz="3600" spc="-55" b="1">
                <a:solidFill>
                  <a:srgbClr val="006FC0"/>
                </a:solidFill>
                <a:latin typeface="Arial"/>
                <a:cs typeface="Arial"/>
              </a:rPr>
              <a:t> </a:t>
            </a:r>
            <a:r>
              <a:rPr dirty="0" sz="3600" b="1">
                <a:solidFill>
                  <a:srgbClr val="006FC0"/>
                </a:solidFill>
                <a:latin typeface="Arial"/>
                <a:cs typeface="Arial"/>
              </a:rPr>
              <a:t>6</a:t>
            </a:r>
            <a:endParaRPr sz="3600">
              <a:latin typeface="Arial"/>
              <a:cs typeface="Arial"/>
            </a:endParaRPr>
          </a:p>
          <a:p>
            <a:pPr algn="ctr">
              <a:lnSpc>
                <a:spcPct val="100000"/>
              </a:lnSpc>
            </a:pPr>
            <a:r>
              <a:rPr dirty="0" sz="3600" spc="-5" b="1">
                <a:solidFill>
                  <a:srgbClr val="FF0000"/>
                </a:solidFill>
                <a:latin typeface="Arial"/>
                <a:cs typeface="Arial"/>
              </a:rPr>
              <a:t>ANOS </a:t>
            </a:r>
            <a:r>
              <a:rPr dirty="0" sz="3600" spc="-5" b="1">
                <a:solidFill>
                  <a:srgbClr val="006FC0"/>
                </a:solidFill>
                <a:latin typeface="Arial"/>
                <a:cs typeface="Arial"/>
              </a:rPr>
              <a:t>1, </a:t>
            </a:r>
            <a:r>
              <a:rPr dirty="0" sz="3600" spc="-5" b="1">
                <a:solidFill>
                  <a:srgbClr val="E36C09"/>
                </a:solidFill>
                <a:latin typeface="Arial"/>
                <a:cs typeface="Arial"/>
              </a:rPr>
              <a:t>2 </a:t>
            </a:r>
            <a:r>
              <a:rPr dirty="0" sz="3600" spc="-5" b="1">
                <a:solidFill>
                  <a:srgbClr val="006FC0"/>
                </a:solidFill>
                <a:latin typeface="Arial"/>
                <a:cs typeface="Arial"/>
              </a:rPr>
              <a:t>e</a:t>
            </a:r>
            <a:r>
              <a:rPr dirty="0" sz="3600" spc="-70" b="1">
                <a:solidFill>
                  <a:srgbClr val="006FC0"/>
                </a:solidFill>
                <a:latin typeface="Arial"/>
                <a:cs typeface="Arial"/>
              </a:rPr>
              <a:t> </a:t>
            </a:r>
            <a:r>
              <a:rPr dirty="0" sz="3600" spc="-5" b="1">
                <a:solidFill>
                  <a:srgbClr val="00AF50"/>
                </a:solidFill>
                <a:latin typeface="Arial"/>
                <a:cs typeface="Arial"/>
              </a:rPr>
              <a:t>3</a:t>
            </a:r>
            <a:endParaRPr sz="3600">
              <a:latin typeface="Arial"/>
              <a:cs typeface="Arial"/>
            </a:endParaRPr>
          </a:p>
          <a:p>
            <a:pPr algn="ctr">
              <a:lnSpc>
                <a:spcPct val="100000"/>
              </a:lnSpc>
              <a:spcBef>
                <a:spcPts val="2420"/>
              </a:spcBef>
            </a:pPr>
            <a:r>
              <a:rPr dirty="0" sz="2800" spc="-5" b="1">
                <a:latin typeface="Arial"/>
                <a:cs typeface="Arial"/>
              </a:rPr>
              <a:t>Agosto de</a:t>
            </a:r>
            <a:r>
              <a:rPr dirty="0" sz="2800" spc="-10" b="1">
                <a:latin typeface="Arial"/>
                <a:cs typeface="Arial"/>
              </a:rPr>
              <a:t> </a:t>
            </a:r>
            <a:r>
              <a:rPr dirty="0" sz="2800" spc="-5" b="1">
                <a:latin typeface="Arial"/>
                <a:cs typeface="Arial"/>
              </a:rPr>
              <a:t>2013</a:t>
            </a:r>
            <a:endParaRPr sz="2800">
              <a:latin typeface="Arial"/>
              <a:cs typeface="Arial"/>
            </a:endParaRPr>
          </a:p>
        </p:txBody>
      </p:sp>
      <p:sp>
        <p:nvSpPr>
          <p:cNvPr id="27" name="object 27"/>
          <p:cNvSpPr/>
          <p:nvPr/>
        </p:nvSpPr>
        <p:spPr>
          <a:xfrm>
            <a:off x="182511" y="150812"/>
            <a:ext cx="4102150" cy="1262062"/>
          </a:xfrm>
          <a:prstGeom prst="rect">
            <a:avLst/>
          </a:prstGeom>
          <a:blipFill>
            <a:blip r:embed="rId24" cstate="print"/>
            <a:stretch>
              <a:fillRect/>
            </a:stretch>
          </a:blipFill>
        </p:spPr>
        <p:txBody>
          <a:bodyPr wrap="square" lIns="0" tIns="0" rIns="0" bIns="0" rtlCol="0"/>
          <a:lstStyle/>
          <a:p/>
        </p:txBody>
      </p:sp>
      <p:sp>
        <p:nvSpPr>
          <p:cNvPr id="28" name="object 28"/>
          <p:cNvSpPr/>
          <p:nvPr/>
        </p:nvSpPr>
        <p:spPr>
          <a:xfrm>
            <a:off x="323532" y="1052715"/>
            <a:ext cx="1944243" cy="321424"/>
          </a:xfrm>
          <a:prstGeom prst="rect">
            <a:avLst/>
          </a:prstGeom>
          <a:blipFill>
            <a:blip r:embed="rId25" cstate="print"/>
            <a:stretch>
              <a:fillRect/>
            </a:stretch>
          </a:blipFill>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979119" y="924305"/>
            <a:ext cx="7260590" cy="2159000"/>
          </a:xfrm>
          <a:prstGeom prst="rect">
            <a:avLst/>
          </a:prstGeom>
        </p:spPr>
        <p:txBody>
          <a:bodyPr wrap="square" lIns="0" tIns="12065" rIns="0" bIns="0" rtlCol="0" vert="horz">
            <a:spAutoFit/>
          </a:bodyPr>
          <a:lstStyle/>
          <a:p>
            <a:pPr algn="just" marL="12700" marR="5080">
              <a:lnSpc>
                <a:spcPct val="100000"/>
              </a:lnSpc>
              <a:spcBef>
                <a:spcPts val="95"/>
              </a:spcBef>
            </a:pPr>
            <a:r>
              <a:rPr dirty="0" sz="2800" spc="-5">
                <a:latin typeface="Arial"/>
                <a:cs typeface="Arial"/>
              </a:rPr>
              <a:t>O desafio do alfabetizar letrando está posto.  </a:t>
            </a:r>
            <a:r>
              <a:rPr dirty="0" sz="2800" spc="-10">
                <a:latin typeface="Arial"/>
                <a:cs typeface="Arial"/>
              </a:rPr>
              <a:t>No </a:t>
            </a:r>
            <a:r>
              <a:rPr dirty="0" sz="2800" spc="-5">
                <a:latin typeface="Arial"/>
                <a:cs typeface="Arial"/>
              </a:rPr>
              <a:t>entanto, como operacionalizá-lo na sala  de aula? Como </a:t>
            </a:r>
            <a:r>
              <a:rPr dirty="0" sz="2800">
                <a:latin typeface="Arial"/>
                <a:cs typeface="Arial"/>
              </a:rPr>
              <a:t>propiciar </a:t>
            </a:r>
            <a:r>
              <a:rPr dirty="0" sz="2800" spc="-5">
                <a:latin typeface="Arial"/>
                <a:cs typeface="Arial"/>
              </a:rPr>
              <a:t>à criança atividades  que favoreçam um domínio quanto à  apropriação do Sistema de Escrita</a:t>
            </a:r>
            <a:r>
              <a:rPr dirty="0" sz="2800" spc="360">
                <a:latin typeface="Arial"/>
                <a:cs typeface="Arial"/>
              </a:rPr>
              <a:t> </a:t>
            </a:r>
            <a:r>
              <a:rPr dirty="0" sz="2800" spc="-5">
                <a:latin typeface="Arial"/>
                <a:cs typeface="Arial"/>
              </a:rPr>
              <a:t>Alfabética</a:t>
            </a:r>
            <a:endParaRPr sz="2800">
              <a:latin typeface="Arial"/>
              <a:cs typeface="Arial"/>
            </a:endParaRPr>
          </a:p>
        </p:txBody>
      </p:sp>
      <p:sp>
        <p:nvSpPr>
          <p:cNvPr id="6" name="object 6"/>
          <p:cNvSpPr txBox="1"/>
          <p:nvPr/>
        </p:nvSpPr>
        <p:spPr>
          <a:xfrm>
            <a:off x="979119" y="3058109"/>
            <a:ext cx="1515110" cy="878840"/>
          </a:xfrm>
          <a:prstGeom prst="rect">
            <a:avLst/>
          </a:prstGeom>
        </p:spPr>
        <p:txBody>
          <a:bodyPr wrap="square" lIns="0" tIns="12065" rIns="0" bIns="0" rtlCol="0" vert="horz">
            <a:spAutoFit/>
          </a:bodyPr>
          <a:lstStyle/>
          <a:p>
            <a:pPr marL="12700">
              <a:lnSpc>
                <a:spcPct val="100000"/>
              </a:lnSpc>
              <a:spcBef>
                <a:spcPts val="95"/>
              </a:spcBef>
              <a:tabLst>
                <a:tab pos="1203960" algn="l"/>
              </a:tabLst>
            </a:pPr>
            <a:r>
              <a:rPr dirty="0" sz="2800" spc="-5">
                <a:latin typeface="Arial"/>
                <a:cs typeface="Arial"/>
              </a:rPr>
              <a:t>(S</a:t>
            </a:r>
            <a:r>
              <a:rPr dirty="0" sz="2800" spc="-15">
                <a:latin typeface="Arial"/>
                <a:cs typeface="Arial"/>
              </a:rPr>
              <a:t>E</a:t>
            </a:r>
            <a:r>
              <a:rPr dirty="0" sz="2800" spc="-5">
                <a:latin typeface="Arial"/>
                <a:cs typeface="Arial"/>
              </a:rPr>
              <a:t>A)</a:t>
            </a:r>
            <a:r>
              <a:rPr dirty="0" sz="2800">
                <a:latin typeface="Arial"/>
                <a:cs typeface="Arial"/>
              </a:rPr>
              <a:t>	</a:t>
            </a:r>
            <a:r>
              <a:rPr dirty="0" sz="2800" spc="-5">
                <a:latin typeface="Arial"/>
                <a:cs typeface="Arial"/>
              </a:rPr>
              <a:t>e,</a:t>
            </a:r>
            <a:endParaRPr sz="2800">
              <a:latin typeface="Arial"/>
              <a:cs typeface="Arial"/>
            </a:endParaRPr>
          </a:p>
          <a:p>
            <a:pPr marL="12700">
              <a:lnSpc>
                <a:spcPct val="100000"/>
              </a:lnSpc>
            </a:pPr>
            <a:r>
              <a:rPr dirty="0" sz="2800" spc="-5">
                <a:latin typeface="Arial"/>
                <a:cs typeface="Arial"/>
              </a:rPr>
              <a:t>mesmas</a:t>
            </a:r>
            <a:endParaRPr sz="2800">
              <a:latin typeface="Arial"/>
              <a:cs typeface="Arial"/>
            </a:endParaRPr>
          </a:p>
        </p:txBody>
      </p:sp>
      <p:sp>
        <p:nvSpPr>
          <p:cNvPr id="7" name="object 7"/>
          <p:cNvSpPr txBox="1"/>
          <p:nvPr/>
        </p:nvSpPr>
        <p:spPr>
          <a:xfrm>
            <a:off x="2712211" y="3058109"/>
            <a:ext cx="5525135" cy="878840"/>
          </a:xfrm>
          <a:prstGeom prst="rect">
            <a:avLst/>
          </a:prstGeom>
        </p:spPr>
        <p:txBody>
          <a:bodyPr wrap="square" lIns="0" tIns="12065" rIns="0" bIns="0" rtlCol="0" vert="horz">
            <a:spAutoFit/>
          </a:bodyPr>
          <a:lstStyle/>
          <a:p>
            <a:pPr marL="15240">
              <a:lnSpc>
                <a:spcPct val="100000"/>
              </a:lnSpc>
              <a:spcBef>
                <a:spcPts val="95"/>
              </a:spcBef>
              <a:tabLst>
                <a:tab pos="657225" algn="l"/>
                <a:tab pos="2070100" algn="l"/>
                <a:tab pos="3404870" algn="l"/>
                <a:tab pos="5135245" algn="l"/>
              </a:tabLst>
            </a:pPr>
            <a:r>
              <a:rPr dirty="0" sz="2800" spc="-5">
                <a:latin typeface="Arial"/>
                <a:cs typeface="Arial"/>
              </a:rPr>
              <a:t>ao</a:t>
            </a:r>
            <a:r>
              <a:rPr dirty="0" sz="2800" spc="-5">
                <a:latin typeface="Arial"/>
                <a:cs typeface="Arial"/>
              </a:rPr>
              <a:t>	</a:t>
            </a:r>
            <a:r>
              <a:rPr dirty="0" sz="2800" spc="-5">
                <a:latin typeface="Arial"/>
                <a:cs typeface="Arial"/>
              </a:rPr>
              <a:t>m</a:t>
            </a:r>
            <a:r>
              <a:rPr dirty="0" sz="2800" spc="0">
                <a:latin typeface="Arial"/>
                <a:cs typeface="Arial"/>
              </a:rPr>
              <a:t>e</a:t>
            </a:r>
            <a:r>
              <a:rPr dirty="0" sz="2800" spc="-5">
                <a:latin typeface="Arial"/>
                <a:cs typeface="Arial"/>
              </a:rPr>
              <a:t>smo</a:t>
            </a:r>
            <a:r>
              <a:rPr dirty="0" sz="2800">
                <a:latin typeface="Arial"/>
                <a:cs typeface="Arial"/>
              </a:rPr>
              <a:t>	</a:t>
            </a:r>
            <a:r>
              <a:rPr dirty="0" sz="2800" spc="-5">
                <a:latin typeface="Arial"/>
                <a:cs typeface="Arial"/>
              </a:rPr>
              <a:t>te</a:t>
            </a:r>
            <a:r>
              <a:rPr dirty="0" sz="2800" spc="0">
                <a:latin typeface="Arial"/>
                <a:cs typeface="Arial"/>
              </a:rPr>
              <a:t>m</a:t>
            </a:r>
            <a:r>
              <a:rPr dirty="0" sz="2800" spc="-5">
                <a:latin typeface="Arial"/>
                <a:cs typeface="Arial"/>
              </a:rPr>
              <a:t>po,</a:t>
            </a:r>
            <a:r>
              <a:rPr dirty="0" sz="2800">
                <a:latin typeface="Arial"/>
                <a:cs typeface="Arial"/>
              </a:rPr>
              <a:t>	</a:t>
            </a:r>
            <a:r>
              <a:rPr dirty="0" sz="2800" spc="-5">
                <a:latin typeface="Arial"/>
                <a:cs typeface="Arial"/>
              </a:rPr>
              <a:t>of</a:t>
            </a:r>
            <a:r>
              <a:rPr dirty="0" sz="2800">
                <a:latin typeface="Arial"/>
                <a:cs typeface="Arial"/>
              </a:rPr>
              <a:t>e</a:t>
            </a:r>
            <a:r>
              <a:rPr dirty="0" sz="2800" spc="-5">
                <a:latin typeface="Arial"/>
                <a:cs typeface="Arial"/>
              </a:rPr>
              <a:t>re</a:t>
            </a:r>
            <a:r>
              <a:rPr dirty="0" sz="2800" spc="0">
                <a:latin typeface="Arial"/>
                <a:cs typeface="Arial"/>
              </a:rPr>
              <a:t>ç</a:t>
            </a:r>
            <a:r>
              <a:rPr dirty="0" sz="2800" spc="-5">
                <a:latin typeface="Arial"/>
                <a:cs typeface="Arial"/>
              </a:rPr>
              <a:t>am</a:t>
            </a:r>
            <a:r>
              <a:rPr dirty="0" sz="2800">
                <a:latin typeface="Arial"/>
                <a:cs typeface="Arial"/>
              </a:rPr>
              <a:t>	</a:t>
            </a:r>
            <a:r>
              <a:rPr dirty="0" sz="2800" spc="-5">
                <a:latin typeface="Arial"/>
                <a:cs typeface="Arial"/>
              </a:rPr>
              <a:t>às</a:t>
            </a:r>
            <a:endParaRPr sz="2800">
              <a:latin typeface="Arial"/>
              <a:cs typeface="Arial"/>
            </a:endParaRPr>
          </a:p>
          <a:p>
            <a:pPr marL="12700">
              <a:lnSpc>
                <a:spcPct val="100000"/>
              </a:lnSpc>
              <a:tabLst>
                <a:tab pos="596265" algn="l"/>
                <a:tab pos="2807335" algn="l"/>
                <a:tab pos="3906520" algn="l"/>
              </a:tabLst>
            </a:pPr>
            <a:r>
              <a:rPr dirty="0" sz="2800" spc="-5">
                <a:latin typeface="Arial"/>
                <a:cs typeface="Arial"/>
              </a:rPr>
              <a:t>a	capacidade	para	responder</a:t>
            </a:r>
            <a:endParaRPr sz="2800">
              <a:latin typeface="Arial"/>
              <a:cs typeface="Arial"/>
            </a:endParaRPr>
          </a:p>
        </p:txBody>
      </p:sp>
      <p:sp>
        <p:nvSpPr>
          <p:cNvPr id="8" name="object 8"/>
          <p:cNvSpPr txBox="1"/>
          <p:nvPr/>
        </p:nvSpPr>
        <p:spPr>
          <a:xfrm>
            <a:off x="979119" y="3911853"/>
            <a:ext cx="7261225" cy="1305560"/>
          </a:xfrm>
          <a:prstGeom prst="rect">
            <a:avLst/>
          </a:prstGeom>
        </p:spPr>
        <p:txBody>
          <a:bodyPr wrap="square" lIns="0" tIns="12065" rIns="0" bIns="0" rtlCol="0" vert="horz">
            <a:spAutoFit/>
          </a:bodyPr>
          <a:lstStyle/>
          <a:p>
            <a:pPr algn="just" marL="12700" marR="5080">
              <a:lnSpc>
                <a:spcPct val="100000"/>
              </a:lnSpc>
              <a:spcBef>
                <a:spcPts val="95"/>
              </a:spcBef>
            </a:pPr>
            <a:r>
              <a:rPr dirty="0" sz="2800" spc="-5">
                <a:latin typeface="Arial"/>
                <a:cs typeface="Arial"/>
              </a:rPr>
              <a:t>adequadamente às demandas sociais pelo  uso amplo e diferenciado da leitura e da  escrita no ambiente da sala de</a:t>
            </a:r>
            <a:r>
              <a:rPr dirty="0" sz="2800" spc="80">
                <a:latin typeface="Arial"/>
                <a:cs typeface="Arial"/>
              </a:rPr>
              <a:t> </a:t>
            </a:r>
            <a:r>
              <a:rPr dirty="0" sz="2800" spc="-5">
                <a:latin typeface="Arial"/>
                <a:cs typeface="Arial"/>
              </a:rPr>
              <a:t>aula?</a:t>
            </a:r>
            <a:endParaRPr sz="28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761491" y="786130"/>
            <a:ext cx="7621905" cy="2465705"/>
          </a:xfrm>
          <a:prstGeom prst="rect">
            <a:avLst/>
          </a:prstGeom>
        </p:spPr>
        <p:txBody>
          <a:bodyPr wrap="square" lIns="0" tIns="13335" rIns="0" bIns="0" rtlCol="0" vert="horz">
            <a:spAutoFit/>
          </a:bodyPr>
          <a:lstStyle/>
          <a:p>
            <a:pPr algn="just" marL="12700" marR="5080">
              <a:lnSpc>
                <a:spcPct val="100000"/>
              </a:lnSpc>
              <a:spcBef>
                <a:spcPts val="105"/>
              </a:spcBef>
            </a:pPr>
            <a:r>
              <a:rPr dirty="0" sz="3200" spc="-5">
                <a:latin typeface="Arial"/>
                <a:cs typeface="Arial"/>
              </a:rPr>
              <a:t>Segundo Soares </a:t>
            </a:r>
            <a:r>
              <a:rPr dirty="0" sz="3200" spc="-10">
                <a:latin typeface="Arial"/>
                <a:cs typeface="Arial"/>
              </a:rPr>
              <a:t>(2003), </a:t>
            </a:r>
            <a:r>
              <a:rPr dirty="0" sz="3200" spc="-5">
                <a:latin typeface="Arial"/>
                <a:cs typeface="Arial"/>
              </a:rPr>
              <a:t>alfabetização </a:t>
            </a:r>
            <a:r>
              <a:rPr dirty="0" sz="3200">
                <a:latin typeface="Arial"/>
                <a:cs typeface="Arial"/>
              </a:rPr>
              <a:t>e  </a:t>
            </a:r>
            <a:r>
              <a:rPr dirty="0" sz="3200" spc="-5">
                <a:latin typeface="Arial"/>
                <a:cs typeface="Arial"/>
              </a:rPr>
              <a:t>letramento </a:t>
            </a:r>
            <a:r>
              <a:rPr dirty="0" sz="3200">
                <a:latin typeface="Arial"/>
                <a:cs typeface="Arial"/>
              </a:rPr>
              <a:t>são </a:t>
            </a:r>
            <a:r>
              <a:rPr dirty="0" sz="3200" spc="-5">
                <a:latin typeface="Arial"/>
                <a:cs typeface="Arial"/>
              </a:rPr>
              <a:t>processos distintos, </a:t>
            </a:r>
            <a:r>
              <a:rPr dirty="0" sz="3200" spc="-20">
                <a:latin typeface="Arial"/>
                <a:cs typeface="Arial"/>
              </a:rPr>
              <a:t>de  </a:t>
            </a:r>
            <a:r>
              <a:rPr dirty="0" sz="3200" spc="-5">
                <a:latin typeface="Arial"/>
                <a:cs typeface="Arial"/>
              </a:rPr>
              <a:t>natureza essencialmente diferente, </a:t>
            </a:r>
            <a:r>
              <a:rPr dirty="0" sz="3200" spc="-10">
                <a:latin typeface="Arial"/>
                <a:cs typeface="Arial"/>
              </a:rPr>
              <a:t>mas  </a:t>
            </a:r>
            <a:r>
              <a:rPr dirty="0" sz="3200">
                <a:latin typeface="Arial"/>
                <a:cs typeface="Arial"/>
              </a:rPr>
              <a:t>são </a:t>
            </a:r>
            <a:r>
              <a:rPr dirty="0" sz="3200" spc="-5">
                <a:latin typeface="Arial"/>
                <a:cs typeface="Arial"/>
              </a:rPr>
              <a:t>interdependentes </a:t>
            </a:r>
            <a:r>
              <a:rPr dirty="0" sz="3200">
                <a:latin typeface="Arial"/>
                <a:cs typeface="Arial"/>
              </a:rPr>
              <a:t>e </a:t>
            </a:r>
            <a:r>
              <a:rPr dirty="0" sz="3200" spc="-5">
                <a:latin typeface="Arial"/>
                <a:cs typeface="Arial"/>
              </a:rPr>
              <a:t>indissociáveis: </a:t>
            </a:r>
            <a:r>
              <a:rPr dirty="0" sz="3200" spc="-20">
                <a:latin typeface="Arial"/>
                <a:cs typeface="Arial"/>
              </a:rPr>
              <a:t>os  </a:t>
            </a:r>
            <a:r>
              <a:rPr dirty="0" sz="3200" spc="-5">
                <a:latin typeface="Arial"/>
                <a:cs typeface="Arial"/>
              </a:rPr>
              <a:t>dois processos podem </a:t>
            </a:r>
            <a:r>
              <a:rPr dirty="0" sz="3200">
                <a:latin typeface="Arial"/>
                <a:cs typeface="Arial"/>
              </a:rPr>
              <a:t>e </a:t>
            </a:r>
            <a:r>
              <a:rPr dirty="0" sz="3200" spc="-5">
                <a:latin typeface="Arial"/>
                <a:cs typeface="Arial"/>
              </a:rPr>
              <a:t>devem</a:t>
            </a:r>
            <a:r>
              <a:rPr dirty="0" sz="3200" spc="75">
                <a:latin typeface="Arial"/>
                <a:cs typeface="Arial"/>
              </a:rPr>
              <a:t> </a:t>
            </a:r>
            <a:r>
              <a:rPr dirty="0" sz="3200" spc="-5">
                <a:latin typeface="Arial"/>
                <a:cs typeface="Arial"/>
              </a:rPr>
              <a:t>ocorrer</a:t>
            </a:r>
            <a:endParaRPr sz="3200">
              <a:latin typeface="Arial"/>
              <a:cs typeface="Arial"/>
            </a:endParaRPr>
          </a:p>
        </p:txBody>
      </p:sp>
      <p:sp>
        <p:nvSpPr>
          <p:cNvPr id="6" name="object 6"/>
          <p:cNvSpPr txBox="1"/>
          <p:nvPr/>
        </p:nvSpPr>
        <p:spPr>
          <a:xfrm>
            <a:off x="761491" y="3225165"/>
            <a:ext cx="4408805" cy="513715"/>
          </a:xfrm>
          <a:prstGeom prst="rect">
            <a:avLst/>
          </a:prstGeom>
        </p:spPr>
        <p:txBody>
          <a:bodyPr wrap="square" lIns="0" tIns="13335" rIns="0" bIns="0" rtlCol="0" vert="horz">
            <a:spAutoFit/>
          </a:bodyPr>
          <a:lstStyle/>
          <a:p>
            <a:pPr marL="12700">
              <a:lnSpc>
                <a:spcPct val="100000"/>
              </a:lnSpc>
              <a:spcBef>
                <a:spcPts val="105"/>
              </a:spcBef>
              <a:tabLst>
                <a:tab pos="3874770" algn="l"/>
              </a:tabLst>
            </a:pPr>
            <a:r>
              <a:rPr dirty="0" sz="3200">
                <a:latin typeface="Arial"/>
                <a:cs typeface="Arial"/>
              </a:rPr>
              <a:t>simu</a:t>
            </a:r>
            <a:r>
              <a:rPr dirty="0" sz="3200" spc="-10">
                <a:latin typeface="Arial"/>
                <a:cs typeface="Arial"/>
              </a:rPr>
              <a:t>l</a:t>
            </a:r>
            <a:r>
              <a:rPr dirty="0" sz="3200">
                <a:latin typeface="Arial"/>
                <a:cs typeface="Arial"/>
              </a:rPr>
              <a:t>ta</a:t>
            </a:r>
            <a:r>
              <a:rPr dirty="0" sz="3200" spc="-15">
                <a:latin typeface="Arial"/>
                <a:cs typeface="Arial"/>
              </a:rPr>
              <a:t>n</a:t>
            </a:r>
            <a:r>
              <a:rPr dirty="0" sz="3200">
                <a:latin typeface="Arial"/>
                <a:cs typeface="Arial"/>
              </a:rPr>
              <a:t>e</a:t>
            </a:r>
            <a:r>
              <a:rPr dirty="0" sz="3200" spc="-10">
                <a:latin typeface="Arial"/>
                <a:cs typeface="Arial"/>
              </a:rPr>
              <a:t>a</a:t>
            </a:r>
            <a:r>
              <a:rPr dirty="0" sz="3200">
                <a:latin typeface="Arial"/>
                <a:cs typeface="Arial"/>
              </a:rPr>
              <a:t>m</a:t>
            </a:r>
            <a:r>
              <a:rPr dirty="0" sz="3200" spc="-10">
                <a:latin typeface="Arial"/>
                <a:cs typeface="Arial"/>
              </a:rPr>
              <a:t>e</a:t>
            </a:r>
            <a:r>
              <a:rPr dirty="0" sz="3200">
                <a:latin typeface="Arial"/>
                <a:cs typeface="Arial"/>
              </a:rPr>
              <a:t>n</a:t>
            </a:r>
            <a:r>
              <a:rPr dirty="0" sz="3200" spc="-20">
                <a:latin typeface="Arial"/>
                <a:cs typeface="Arial"/>
              </a:rPr>
              <a:t>t</a:t>
            </a:r>
            <a:r>
              <a:rPr dirty="0" sz="3200" spc="-10">
                <a:latin typeface="Arial"/>
                <a:cs typeface="Arial"/>
              </a:rPr>
              <a:t>e</a:t>
            </a:r>
            <a:r>
              <a:rPr dirty="0" sz="3200">
                <a:latin typeface="Arial"/>
                <a:cs typeface="Arial"/>
              </a:rPr>
              <a:t>.</a:t>
            </a:r>
            <a:r>
              <a:rPr dirty="0" sz="3200">
                <a:latin typeface="Arial"/>
                <a:cs typeface="Arial"/>
              </a:rPr>
              <a:t>	</a:t>
            </a:r>
            <a:r>
              <a:rPr dirty="0" sz="3200">
                <a:latin typeface="Arial"/>
                <a:cs typeface="Arial"/>
              </a:rPr>
              <a:t>No</a:t>
            </a:r>
            <a:endParaRPr sz="3200">
              <a:latin typeface="Arial"/>
              <a:cs typeface="Arial"/>
            </a:endParaRPr>
          </a:p>
        </p:txBody>
      </p:sp>
      <p:sp>
        <p:nvSpPr>
          <p:cNvPr id="7" name="object 7"/>
          <p:cNvSpPr txBox="1"/>
          <p:nvPr/>
        </p:nvSpPr>
        <p:spPr>
          <a:xfrm>
            <a:off x="761491" y="3712845"/>
            <a:ext cx="3978910" cy="513715"/>
          </a:xfrm>
          <a:prstGeom prst="rect">
            <a:avLst/>
          </a:prstGeom>
        </p:spPr>
        <p:txBody>
          <a:bodyPr wrap="square" lIns="0" tIns="12700" rIns="0" bIns="0" rtlCol="0" vert="horz">
            <a:spAutoFit/>
          </a:bodyPr>
          <a:lstStyle/>
          <a:p>
            <a:pPr marL="12700">
              <a:lnSpc>
                <a:spcPct val="100000"/>
              </a:lnSpc>
              <a:spcBef>
                <a:spcPts val="100"/>
              </a:spcBef>
              <a:tabLst>
                <a:tab pos="2226945" algn="l"/>
              </a:tabLst>
            </a:pPr>
            <a:r>
              <a:rPr dirty="0" sz="3200" spc="-5">
                <a:latin typeface="Arial"/>
                <a:cs typeface="Arial"/>
              </a:rPr>
              <a:t>mesmos	envolvem</a:t>
            </a:r>
            <a:endParaRPr sz="3200">
              <a:latin typeface="Arial"/>
              <a:cs typeface="Arial"/>
            </a:endParaRPr>
          </a:p>
        </p:txBody>
      </p:sp>
      <p:sp>
        <p:nvSpPr>
          <p:cNvPr id="8" name="object 8"/>
          <p:cNvSpPr txBox="1"/>
          <p:nvPr/>
        </p:nvSpPr>
        <p:spPr>
          <a:xfrm>
            <a:off x="5393563" y="3225165"/>
            <a:ext cx="2988310" cy="1001394"/>
          </a:xfrm>
          <a:prstGeom prst="rect">
            <a:avLst/>
          </a:prstGeom>
        </p:spPr>
        <p:txBody>
          <a:bodyPr wrap="square" lIns="0" tIns="13335" rIns="0" bIns="0" rtlCol="0" vert="horz">
            <a:spAutoFit/>
          </a:bodyPr>
          <a:lstStyle/>
          <a:p>
            <a:pPr marL="12700" marR="5080" indent="408305">
              <a:lnSpc>
                <a:spcPct val="100000"/>
              </a:lnSpc>
              <a:spcBef>
                <a:spcPts val="105"/>
              </a:spcBef>
              <a:tabLst>
                <a:tab pos="2544445" algn="l"/>
                <a:tab pos="2748280" algn="l"/>
              </a:tabLst>
            </a:pPr>
            <a:r>
              <a:rPr dirty="0" sz="3200">
                <a:latin typeface="Arial"/>
                <a:cs typeface="Arial"/>
              </a:rPr>
              <a:t>e</a:t>
            </a:r>
            <a:r>
              <a:rPr dirty="0" sz="3200" spc="-10">
                <a:latin typeface="Arial"/>
                <a:cs typeface="Arial"/>
              </a:rPr>
              <a:t>n</a:t>
            </a:r>
            <a:r>
              <a:rPr dirty="0" sz="3200">
                <a:latin typeface="Arial"/>
                <a:cs typeface="Arial"/>
              </a:rPr>
              <a:t>t</a:t>
            </a:r>
            <a:r>
              <a:rPr dirty="0" sz="3200" spc="-20">
                <a:latin typeface="Arial"/>
                <a:cs typeface="Arial"/>
              </a:rPr>
              <a:t>a</a:t>
            </a:r>
            <a:r>
              <a:rPr dirty="0" sz="3200">
                <a:latin typeface="Arial"/>
                <a:cs typeface="Arial"/>
              </a:rPr>
              <a:t>nt</a:t>
            </a:r>
            <a:r>
              <a:rPr dirty="0" sz="3200" spc="-15">
                <a:latin typeface="Arial"/>
                <a:cs typeface="Arial"/>
              </a:rPr>
              <a:t>o</a:t>
            </a:r>
            <a:r>
              <a:rPr dirty="0" sz="3200">
                <a:latin typeface="Arial"/>
                <a:cs typeface="Arial"/>
              </a:rPr>
              <a:t>,</a:t>
            </a:r>
            <a:r>
              <a:rPr dirty="0" sz="3200">
                <a:latin typeface="Arial"/>
                <a:cs typeface="Arial"/>
              </a:rPr>
              <a:t>	</a:t>
            </a:r>
            <a:r>
              <a:rPr dirty="0" sz="3200" spc="-10">
                <a:latin typeface="Arial"/>
                <a:cs typeface="Arial"/>
              </a:rPr>
              <a:t>os  </a:t>
            </a:r>
            <a:r>
              <a:rPr dirty="0" sz="3200">
                <a:latin typeface="Arial"/>
                <a:cs typeface="Arial"/>
              </a:rPr>
              <a:t>h</a:t>
            </a:r>
            <a:r>
              <a:rPr dirty="0" sz="3200" spc="-10">
                <a:latin typeface="Arial"/>
                <a:cs typeface="Arial"/>
              </a:rPr>
              <a:t>a</a:t>
            </a:r>
            <a:r>
              <a:rPr dirty="0" sz="3200">
                <a:latin typeface="Arial"/>
                <a:cs typeface="Arial"/>
              </a:rPr>
              <a:t>bilid</a:t>
            </a:r>
            <a:r>
              <a:rPr dirty="0" sz="3200" spc="-15">
                <a:latin typeface="Arial"/>
                <a:cs typeface="Arial"/>
              </a:rPr>
              <a:t>a</a:t>
            </a:r>
            <a:r>
              <a:rPr dirty="0" sz="3200">
                <a:latin typeface="Arial"/>
                <a:cs typeface="Arial"/>
              </a:rPr>
              <a:t>d</a:t>
            </a:r>
            <a:r>
              <a:rPr dirty="0" sz="3200" spc="-10">
                <a:latin typeface="Arial"/>
                <a:cs typeface="Arial"/>
              </a:rPr>
              <a:t>e</a:t>
            </a:r>
            <a:r>
              <a:rPr dirty="0" sz="3200">
                <a:latin typeface="Arial"/>
                <a:cs typeface="Arial"/>
              </a:rPr>
              <a:t>s</a:t>
            </a:r>
            <a:r>
              <a:rPr dirty="0" sz="3200">
                <a:latin typeface="Arial"/>
                <a:cs typeface="Arial"/>
              </a:rPr>
              <a:t>		</a:t>
            </a:r>
            <a:r>
              <a:rPr dirty="0" sz="3200">
                <a:latin typeface="Arial"/>
                <a:cs typeface="Arial"/>
              </a:rPr>
              <a:t>e</a:t>
            </a:r>
            <a:endParaRPr sz="3200">
              <a:latin typeface="Arial"/>
              <a:cs typeface="Arial"/>
            </a:endParaRPr>
          </a:p>
        </p:txBody>
      </p:sp>
      <p:sp>
        <p:nvSpPr>
          <p:cNvPr id="9" name="object 9"/>
          <p:cNvSpPr txBox="1"/>
          <p:nvPr/>
        </p:nvSpPr>
        <p:spPr>
          <a:xfrm>
            <a:off x="761491" y="4200601"/>
            <a:ext cx="7620000" cy="1002030"/>
          </a:xfrm>
          <a:prstGeom prst="rect">
            <a:avLst/>
          </a:prstGeom>
        </p:spPr>
        <p:txBody>
          <a:bodyPr wrap="square" lIns="0" tIns="13335" rIns="0" bIns="0" rtlCol="0" vert="horz">
            <a:spAutoFit/>
          </a:bodyPr>
          <a:lstStyle/>
          <a:p>
            <a:pPr marL="12700">
              <a:lnSpc>
                <a:spcPct val="100000"/>
              </a:lnSpc>
              <a:spcBef>
                <a:spcPts val="105"/>
              </a:spcBef>
              <a:tabLst>
                <a:tab pos="2763520" algn="l"/>
                <a:tab pos="5039360" algn="l"/>
                <a:tab pos="5960110" algn="l"/>
              </a:tabLst>
            </a:pPr>
            <a:r>
              <a:rPr dirty="0" sz="3200">
                <a:latin typeface="Arial"/>
                <a:cs typeface="Arial"/>
              </a:rPr>
              <a:t>com</a:t>
            </a:r>
            <a:r>
              <a:rPr dirty="0" sz="3200" spc="-20">
                <a:latin typeface="Arial"/>
                <a:cs typeface="Arial"/>
              </a:rPr>
              <a:t>p</a:t>
            </a:r>
            <a:r>
              <a:rPr dirty="0" sz="3200">
                <a:latin typeface="Arial"/>
                <a:cs typeface="Arial"/>
              </a:rPr>
              <a:t>e</a:t>
            </a:r>
            <a:r>
              <a:rPr dirty="0" sz="3200" spc="-10">
                <a:latin typeface="Arial"/>
                <a:cs typeface="Arial"/>
              </a:rPr>
              <a:t>t</a:t>
            </a:r>
            <a:r>
              <a:rPr dirty="0" sz="3200" spc="-20">
                <a:latin typeface="Arial"/>
                <a:cs typeface="Arial"/>
              </a:rPr>
              <a:t>ê</a:t>
            </a:r>
            <a:r>
              <a:rPr dirty="0" sz="3200">
                <a:latin typeface="Arial"/>
                <a:cs typeface="Arial"/>
              </a:rPr>
              <a:t>nci</a:t>
            </a:r>
            <a:r>
              <a:rPr dirty="0" sz="3200" spc="-15">
                <a:latin typeface="Arial"/>
                <a:cs typeface="Arial"/>
              </a:rPr>
              <a:t>a</a:t>
            </a:r>
            <a:r>
              <a:rPr dirty="0" sz="3200">
                <a:latin typeface="Arial"/>
                <a:cs typeface="Arial"/>
              </a:rPr>
              <a:t>s</a:t>
            </a:r>
            <a:r>
              <a:rPr dirty="0" sz="3200">
                <a:latin typeface="Arial"/>
                <a:cs typeface="Arial"/>
              </a:rPr>
              <a:t>	</a:t>
            </a:r>
            <a:r>
              <a:rPr dirty="0" sz="3200" spc="-20">
                <a:latin typeface="Arial"/>
                <a:cs typeface="Arial"/>
              </a:rPr>
              <a:t>e</a:t>
            </a:r>
            <a:r>
              <a:rPr dirty="0" sz="3200">
                <a:latin typeface="Arial"/>
                <a:cs typeface="Arial"/>
              </a:rPr>
              <a:t>sp</a:t>
            </a:r>
            <a:r>
              <a:rPr dirty="0" sz="3200" spc="-20">
                <a:latin typeface="Arial"/>
                <a:cs typeface="Arial"/>
              </a:rPr>
              <a:t>e</a:t>
            </a:r>
            <a:r>
              <a:rPr dirty="0" sz="3200">
                <a:latin typeface="Arial"/>
                <a:cs typeface="Arial"/>
              </a:rPr>
              <a:t>cífi</a:t>
            </a:r>
            <a:r>
              <a:rPr dirty="0" sz="3200" spc="-15">
                <a:latin typeface="Arial"/>
                <a:cs typeface="Arial"/>
              </a:rPr>
              <a:t>c</a:t>
            </a:r>
            <a:r>
              <a:rPr dirty="0" sz="3200">
                <a:latin typeface="Arial"/>
                <a:cs typeface="Arial"/>
              </a:rPr>
              <a:t>as</a:t>
            </a:r>
            <a:r>
              <a:rPr dirty="0" sz="3200">
                <a:latin typeface="Arial"/>
                <a:cs typeface="Arial"/>
              </a:rPr>
              <a:t>	</a:t>
            </a:r>
            <a:r>
              <a:rPr dirty="0" sz="3200" spc="-10">
                <a:latin typeface="Arial"/>
                <a:cs typeface="Arial"/>
              </a:rPr>
              <a:t>qu</a:t>
            </a:r>
            <a:r>
              <a:rPr dirty="0" sz="3200">
                <a:latin typeface="Arial"/>
                <a:cs typeface="Arial"/>
              </a:rPr>
              <a:t>e</a:t>
            </a:r>
            <a:r>
              <a:rPr dirty="0" sz="3200">
                <a:latin typeface="Arial"/>
                <a:cs typeface="Arial"/>
              </a:rPr>
              <a:t>	</a:t>
            </a:r>
            <a:r>
              <a:rPr dirty="0" sz="3200">
                <a:latin typeface="Arial"/>
                <a:cs typeface="Arial"/>
              </a:rPr>
              <a:t>pr</a:t>
            </a:r>
            <a:r>
              <a:rPr dirty="0" sz="3200" spc="-15">
                <a:latin typeface="Arial"/>
                <a:cs typeface="Arial"/>
              </a:rPr>
              <a:t>e</a:t>
            </a:r>
            <a:r>
              <a:rPr dirty="0" sz="3200">
                <a:latin typeface="Arial"/>
                <a:cs typeface="Arial"/>
              </a:rPr>
              <a:t>cis</a:t>
            </a:r>
            <a:r>
              <a:rPr dirty="0" sz="3200" spc="-30">
                <a:latin typeface="Arial"/>
                <a:cs typeface="Arial"/>
              </a:rPr>
              <a:t>a</a:t>
            </a:r>
            <a:r>
              <a:rPr dirty="0" sz="3200" spc="0">
                <a:latin typeface="Arial"/>
                <a:cs typeface="Arial"/>
              </a:rPr>
              <a:t>m</a:t>
            </a:r>
            <a:endParaRPr sz="3200">
              <a:latin typeface="Arial"/>
              <a:cs typeface="Arial"/>
            </a:endParaRPr>
          </a:p>
          <a:p>
            <a:pPr marL="12700">
              <a:lnSpc>
                <a:spcPct val="100000"/>
              </a:lnSpc>
            </a:pPr>
            <a:r>
              <a:rPr dirty="0" sz="3200">
                <a:latin typeface="Arial"/>
                <a:cs typeface="Arial"/>
              </a:rPr>
              <a:t>ser</a:t>
            </a:r>
            <a:r>
              <a:rPr dirty="0" sz="3200" spc="-30">
                <a:latin typeface="Arial"/>
                <a:cs typeface="Arial"/>
              </a:rPr>
              <a:t> </a:t>
            </a:r>
            <a:r>
              <a:rPr dirty="0" sz="3200" spc="-5">
                <a:latin typeface="Arial"/>
                <a:cs typeface="Arial"/>
              </a:rPr>
              <a:t>compreendidas.</a:t>
            </a:r>
            <a:endParaRPr sz="3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D960"/>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1341500"/>
            <a:ext cx="7633334" cy="4930775"/>
          </a:xfrm>
          <a:custGeom>
            <a:avLst/>
            <a:gdLst/>
            <a:ahLst/>
            <a:cxnLst/>
            <a:rect l="l" t="t" r="r" b="b"/>
            <a:pathLst>
              <a:path w="7633334" h="4930775">
                <a:moveTo>
                  <a:pt x="6810946" y="0"/>
                </a:moveTo>
                <a:lnTo>
                  <a:pt x="821816" y="0"/>
                </a:lnTo>
                <a:lnTo>
                  <a:pt x="773529" y="1395"/>
                </a:lnTo>
                <a:lnTo>
                  <a:pt x="725976" y="5528"/>
                </a:lnTo>
                <a:lnTo>
                  <a:pt x="679235" y="12323"/>
                </a:lnTo>
                <a:lnTo>
                  <a:pt x="633383" y="21703"/>
                </a:lnTo>
                <a:lnTo>
                  <a:pt x="588497" y="33590"/>
                </a:lnTo>
                <a:lnTo>
                  <a:pt x="544653" y="47907"/>
                </a:lnTo>
                <a:lnTo>
                  <a:pt x="501930" y="64577"/>
                </a:lnTo>
                <a:lnTo>
                  <a:pt x="460404" y="83523"/>
                </a:lnTo>
                <a:lnTo>
                  <a:pt x="420152" y="104669"/>
                </a:lnTo>
                <a:lnTo>
                  <a:pt x="381252" y="127936"/>
                </a:lnTo>
                <a:lnTo>
                  <a:pt x="343780" y="153247"/>
                </a:lnTo>
                <a:lnTo>
                  <a:pt x="307814" y="180527"/>
                </a:lnTo>
                <a:lnTo>
                  <a:pt x="273430" y="209697"/>
                </a:lnTo>
                <a:lnTo>
                  <a:pt x="240706" y="240680"/>
                </a:lnTo>
                <a:lnTo>
                  <a:pt x="209718" y="273400"/>
                </a:lnTo>
                <a:lnTo>
                  <a:pt x="180545" y="307779"/>
                </a:lnTo>
                <a:lnTo>
                  <a:pt x="153262" y="343741"/>
                </a:lnTo>
                <a:lnTo>
                  <a:pt x="127948" y="381207"/>
                </a:lnTo>
                <a:lnTo>
                  <a:pt x="104678" y="420101"/>
                </a:lnTo>
                <a:lnTo>
                  <a:pt x="83531" y="460347"/>
                </a:lnTo>
                <a:lnTo>
                  <a:pt x="64583" y="501866"/>
                </a:lnTo>
                <a:lnTo>
                  <a:pt x="47911" y="544582"/>
                </a:lnTo>
                <a:lnTo>
                  <a:pt x="33592" y="588417"/>
                </a:lnTo>
                <a:lnTo>
                  <a:pt x="21705" y="633295"/>
                </a:lnTo>
                <a:lnTo>
                  <a:pt x="12324" y="679138"/>
                </a:lnTo>
                <a:lnTo>
                  <a:pt x="5529" y="725870"/>
                </a:lnTo>
                <a:lnTo>
                  <a:pt x="1395" y="773413"/>
                </a:lnTo>
                <a:lnTo>
                  <a:pt x="0" y="821689"/>
                </a:lnTo>
                <a:lnTo>
                  <a:pt x="0" y="4108958"/>
                </a:lnTo>
                <a:lnTo>
                  <a:pt x="1395" y="4157238"/>
                </a:lnTo>
                <a:lnTo>
                  <a:pt x="5529" y="4204785"/>
                </a:lnTo>
                <a:lnTo>
                  <a:pt x="12324" y="4251521"/>
                </a:lnTo>
                <a:lnTo>
                  <a:pt x="21705" y="4297368"/>
                </a:lnTo>
                <a:lnTo>
                  <a:pt x="33592" y="4342249"/>
                </a:lnTo>
                <a:lnTo>
                  <a:pt x="47911" y="4386088"/>
                </a:lnTo>
                <a:lnTo>
                  <a:pt x="64583" y="4428807"/>
                </a:lnTo>
                <a:lnTo>
                  <a:pt x="83531" y="4470330"/>
                </a:lnTo>
                <a:lnTo>
                  <a:pt x="104678" y="4510578"/>
                </a:lnTo>
                <a:lnTo>
                  <a:pt x="127948" y="4549475"/>
                </a:lnTo>
                <a:lnTo>
                  <a:pt x="153262" y="4586945"/>
                </a:lnTo>
                <a:lnTo>
                  <a:pt x="180545" y="4622909"/>
                </a:lnTo>
                <a:lnTo>
                  <a:pt x="209718" y="4657290"/>
                </a:lnTo>
                <a:lnTo>
                  <a:pt x="240706" y="4690013"/>
                </a:lnTo>
                <a:lnTo>
                  <a:pt x="273430" y="4720998"/>
                </a:lnTo>
                <a:lnTo>
                  <a:pt x="307814" y="4750171"/>
                </a:lnTo>
                <a:lnTo>
                  <a:pt x="343780" y="4777452"/>
                </a:lnTo>
                <a:lnTo>
                  <a:pt x="381252" y="4802766"/>
                </a:lnTo>
                <a:lnTo>
                  <a:pt x="420152" y="4826035"/>
                </a:lnTo>
                <a:lnTo>
                  <a:pt x="460404" y="4847181"/>
                </a:lnTo>
                <a:lnTo>
                  <a:pt x="501930" y="4866129"/>
                </a:lnTo>
                <a:lnTo>
                  <a:pt x="544653" y="4882800"/>
                </a:lnTo>
                <a:lnTo>
                  <a:pt x="588497" y="4897118"/>
                </a:lnTo>
                <a:lnTo>
                  <a:pt x="633383" y="4909006"/>
                </a:lnTo>
                <a:lnTo>
                  <a:pt x="679235" y="4918386"/>
                </a:lnTo>
                <a:lnTo>
                  <a:pt x="725976" y="4925182"/>
                </a:lnTo>
                <a:lnTo>
                  <a:pt x="773529" y="4929316"/>
                </a:lnTo>
                <a:lnTo>
                  <a:pt x="821816" y="4930711"/>
                </a:lnTo>
                <a:lnTo>
                  <a:pt x="6810946" y="4930711"/>
                </a:lnTo>
                <a:lnTo>
                  <a:pt x="6859223" y="4929316"/>
                </a:lnTo>
                <a:lnTo>
                  <a:pt x="6906766" y="4925182"/>
                </a:lnTo>
                <a:lnTo>
                  <a:pt x="6953497" y="4918386"/>
                </a:lnTo>
                <a:lnTo>
                  <a:pt x="6999341" y="4909006"/>
                </a:lnTo>
                <a:lnTo>
                  <a:pt x="7044219" y="4897118"/>
                </a:lnTo>
                <a:lnTo>
                  <a:pt x="7088054" y="4882800"/>
                </a:lnTo>
                <a:lnTo>
                  <a:pt x="7130770" y="4866129"/>
                </a:lnTo>
                <a:lnTo>
                  <a:pt x="7172289" y="4847181"/>
                </a:lnTo>
                <a:lnTo>
                  <a:pt x="7212534" y="4826035"/>
                </a:lnTo>
                <a:lnTo>
                  <a:pt x="7251428" y="4802766"/>
                </a:lnTo>
                <a:lnTo>
                  <a:pt x="7288895" y="4777452"/>
                </a:lnTo>
                <a:lnTo>
                  <a:pt x="7324856" y="4750171"/>
                </a:lnTo>
                <a:lnTo>
                  <a:pt x="7359235" y="4720998"/>
                </a:lnTo>
                <a:lnTo>
                  <a:pt x="7391955" y="4690013"/>
                </a:lnTo>
                <a:lnTo>
                  <a:pt x="7422939" y="4657290"/>
                </a:lnTo>
                <a:lnTo>
                  <a:pt x="7452109" y="4622909"/>
                </a:lnTo>
                <a:lnTo>
                  <a:pt x="7479388" y="4586945"/>
                </a:lnTo>
                <a:lnTo>
                  <a:pt x="7504700" y="4549475"/>
                </a:lnTo>
                <a:lnTo>
                  <a:pt x="7527967" y="4510578"/>
                </a:lnTo>
                <a:lnTo>
                  <a:pt x="7549112" y="4470330"/>
                </a:lnTo>
                <a:lnTo>
                  <a:pt x="7568058" y="4428807"/>
                </a:lnTo>
                <a:lnTo>
                  <a:pt x="7584729" y="4386088"/>
                </a:lnTo>
                <a:lnTo>
                  <a:pt x="7599046" y="4342249"/>
                </a:lnTo>
                <a:lnTo>
                  <a:pt x="7610933" y="4297368"/>
                </a:lnTo>
                <a:lnTo>
                  <a:pt x="7620312" y="4251521"/>
                </a:lnTo>
                <a:lnTo>
                  <a:pt x="7627107" y="4204785"/>
                </a:lnTo>
                <a:lnTo>
                  <a:pt x="7631241" y="4157238"/>
                </a:lnTo>
                <a:lnTo>
                  <a:pt x="7632636" y="4108958"/>
                </a:lnTo>
                <a:lnTo>
                  <a:pt x="7632636" y="821689"/>
                </a:lnTo>
                <a:lnTo>
                  <a:pt x="7631241" y="773413"/>
                </a:lnTo>
                <a:lnTo>
                  <a:pt x="7627107" y="725870"/>
                </a:lnTo>
                <a:lnTo>
                  <a:pt x="7620312" y="679138"/>
                </a:lnTo>
                <a:lnTo>
                  <a:pt x="7610933" y="633295"/>
                </a:lnTo>
                <a:lnTo>
                  <a:pt x="7599046" y="588417"/>
                </a:lnTo>
                <a:lnTo>
                  <a:pt x="7584729" y="544582"/>
                </a:lnTo>
                <a:lnTo>
                  <a:pt x="7568058" y="501866"/>
                </a:lnTo>
                <a:lnTo>
                  <a:pt x="7549112" y="460347"/>
                </a:lnTo>
                <a:lnTo>
                  <a:pt x="7527967" y="420101"/>
                </a:lnTo>
                <a:lnTo>
                  <a:pt x="7504700" y="381207"/>
                </a:lnTo>
                <a:lnTo>
                  <a:pt x="7479388" y="343741"/>
                </a:lnTo>
                <a:lnTo>
                  <a:pt x="7452109" y="307779"/>
                </a:lnTo>
                <a:lnTo>
                  <a:pt x="7422939" y="273400"/>
                </a:lnTo>
                <a:lnTo>
                  <a:pt x="7391955" y="240680"/>
                </a:lnTo>
                <a:lnTo>
                  <a:pt x="7359235" y="209697"/>
                </a:lnTo>
                <a:lnTo>
                  <a:pt x="7324856" y="180527"/>
                </a:lnTo>
                <a:lnTo>
                  <a:pt x="7288895" y="153247"/>
                </a:lnTo>
                <a:lnTo>
                  <a:pt x="7251428" y="127936"/>
                </a:lnTo>
                <a:lnTo>
                  <a:pt x="7212534" y="104669"/>
                </a:lnTo>
                <a:lnTo>
                  <a:pt x="7172289" y="83523"/>
                </a:lnTo>
                <a:lnTo>
                  <a:pt x="7130770" y="64577"/>
                </a:lnTo>
                <a:lnTo>
                  <a:pt x="7088054" y="47907"/>
                </a:lnTo>
                <a:lnTo>
                  <a:pt x="7044219" y="33590"/>
                </a:lnTo>
                <a:lnTo>
                  <a:pt x="6999341" y="21703"/>
                </a:lnTo>
                <a:lnTo>
                  <a:pt x="6953497" y="12323"/>
                </a:lnTo>
                <a:lnTo>
                  <a:pt x="6906766" y="5528"/>
                </a:lnTo>
                <a:lnTo>
                  <a:pt x="6859223" y="1395"/>
                </a:lnTo>
                <a:lnTo>
                  <a:pt x="6810946" y="0"/>
                </a:lnTo>
                <a:close/>
              </a:path>
            </a:pathLst>
          </a:custGeom>
          <a:solidFill>
            <a:srgbClr val="FFFFFF"/>
          </a:solidFill>
        </p:spPr>
        <p:txBody>
          <a:bodyPr wrap="square" lIns="0" tIns="0" rIns="0" bIns="0" rtlCol="0"/>
          <a:lstStyle/>
          <a:p/>
        </p:txBody>
      </p:sp>
      <p:sp>
        <p:nvSpPr>
          <p:cNvPr id="5" name="object 5"/>
          <p:cNvSpPr/>
          <p:nvPr/>
        </p:nvSpPr>
        <p:spPr>
          <a:xfrm>
            <a:off x="179387" y="1341500"/>
            <a:ext cx="7633334" cy="4930775"/>
          </a:xfrm>
          <a:custGeom>
            <a:avLst/>
            <a:gdLst/>
            <a:ahLst/>
            <a:cxnLst/>
            <a:rect l="l" t="t" r="r" b="b"/>
            <a:pathLst>
              <a:path w="7633334" h="4930775">
                <a:moveTo>
                  <a:pt x="0" y="821689"/>
                </a:moveTo>
                <a:lnTo>
                  <a:pt x="1395" y="773413"/>
                </a:lnTo>
                <a:lnTo>
                  <a:pt x="5529" y="725870"/>
                </a:lnTo>
                <a:lnTo>
                  <a:pt x="12324" y="679138"/>
                </a:lnTo>
                <a:lnTo>
                  <a:pt x="21705" y="633295"/>
                </a:lnTo>
                <a:lnTo>
                  <a:pt x="33592" y="588417"/>
                </a:lnTo>
                <a:lnTo>
                  <a:pt x="47911" y="544582"/>
                </a:lnTo>
                <a:lnTo>
                  <a:pt x="64583" y="501866"/>
                </a:lnTo>
                <a:lnTo>
                  <a:pt x="83531" y="460347"/>
                </a:lnTo>
                <a:lnTo>
                  <a:pt x="104678" y="420101"/>
                </a:lnTo>
                <a:lnTo>
                  <a:pt x="127948" y="381207"/>
                </a:lnTo>
                <a:lnTo>
                  <a:pt x="153262" y="343741"/>
                </a:lnTo>
                <a:lnTo>
                  <a:pt x="180545" y="307779"/>
                </a:lnTo>
                <a:lnTo>
                  <a:pt x="209718" y="273400"/>
                </a:lnTo>
                <a:lnTo>
                  <a:pt x="240706" y="240680"/>
                </a:lnTo>
                <a:lnTo>
                  <a:pt x="273430" y="209697"/>
                </a:lnTo>
                <a:lnTo>
                  <a:pt x="307814" y="180527"/>
                </a:lnTo>
                <a:lnTo>
                  <a:pt x="343780" y="153247"/>
                </a:lnTo>
                <a:lnTo>
                  <a:pt x="381252" y="127936"/>
                </a:lnTo>
                <a:lnTo>
                  <a:pt x="420152" y="104669"/>
                </a:lnTo>
                <a:lnTo>
                  <a:pt x="460404" y="83523"/>
                </a:lnTo>
                <a:lnTo>
                  <a:pt x="501930" y="64577"/>
                </a:lnTo>
                <a:lnTo>
                  <a:pt x="544653" y="47907"/>
                </a:lnTo>
                <a:lnTo>
                  <a:pt x="588497" y="33590"/>
                </a:lnTo>
                <a:lnTo>
                  <a:pt x="633383" y="21703"/>
                </a:lnTo>
                <a:lnTo>
                  <a:pt x="679235" y="12323"/>
                </a:lnTo>
                <a:lnTo>
                  <a:pt x="725976" y="5528"/>
                </a:lnTo>
                <a:lnTo>
                  <a:pt x="773529" y="1395"/>
                </a:lnTo>
                <a:lnTo>
                  <a:pt x="821816" y="0"/>
                </a:lnTo>
                <a:lnTo>
                  <a:pt x="6810946" y="0"/>
                </a:lnTo>
                <a:lnTo>
                  <a:pt x="6859223" y="1395"/>
                </a:lnTo>
                <a:lnTo>
                  <a:pt x="6906766" y="5528"/>
                </a:lnTo>
                <a:lnTo>
                  <a:pt x="6953497" y="12323"/>
                </a:lnTo>
                <a:lnTo>
                  <a:pt x="6999341" y="21703"/>
                </a:lnTo>
                <a:lnTo>
                  <a:pt x="7044219" y="33590"/>
                </a:lnTo>
                <a:lnTo>
                  <a:pt x="7088054" y="47907"/>
                </a:lnTo>
                <a:lnTo>
                  <a:pt x="7130770" y="64577"/>
                </a:lnTo>
                <a:lnTo>
                  <a:pt x="7172289" y="83523"/>
                </a:lnTo>
                <a:lnTo>
                  <a:pt x="7212534" y="104669"/>
                </a:lnTo>
                <a:lnTo>
                  <a:pt x="7251428" y="127936"/>
                </a:lnTo>
                <a:lnTo>
                  <a:pt x="7288895" y="153247"/>
                </a:lnTo>
                <a:lnTo>
                  <a:pt x="7324856" y="180527"/>
                </a:lnTo>
                <a:lnTo>
                  <a:pt x="7359235" y="209697"/>
                </a:lnTo>
                <a:lnTo>
                  <a:pt x="7391955" y="240680"/>
                </a:lnTo>
                <a:lnTo>
                  <a:pt x="7422939" y="273400"/>
                </a:lnTo>
                <a:lnTo>
                  <a:pt x="7452109" y="307779"/>
                </a:lnTo>
                <a:lnTo>
                  <a:pt x="7479388" y="343741"/>
                </a:lnTo>
                <a:lnTo>
                  <a:pt x="7504700" y="381207"/>
                </a:lnTo>
                <a:lnTo>
                  <a:pt x="7527967" y="420101"/>
                </a:lnTo>
                <a:lnTo>
                  <a:pt x="7549112" y="460347"/>
                </a:lnTo>
                <a:lnTo>
                  <a:pt x="7568058" y="501866"/>
                </a:lnTo>
                <a:lnTo>
                  <a:pt x="7584729" y="544582"/>
                </a:lnTo>
                <a:lnTo>
                  <a:pt x="7599046" y="588417"/>
                </a:lnTo>
                <a:lnTo>
                  <a:pt x="7610933" y="633295"/>
                </a:lnTo>
                <a:lnTo>
                  <a:pt x="7620312" y="679138"/>
                </a:lnTo>
                <a:lnTo>
                  <a:pt x="7627107" y="725870"/>
                </a:lnTo>
                <a:lnTo>
                  <a:pt x="7631241" y="773413"/>
                </a:lnTo>
                <a:lnTo>
                  <a:pt x="7632636" y="821689"/>
                </a:lnTo>
                <a:lnTo>
                  <a:pt x="7632763" y="4108958"/>
                </a:lnTo>
                <a:lnTo>
                  <a:pt x="7631241" y="4157238"/>
                </a:lnTo>
                <a:lnTo>
                  <a:pt x="7627107" y="4204785"/>
                </a:lnTo>
                <a:lnTo>
                  <a:pt x="7620312" y="4251521"/>
                </a:lnTo>
                <a:lnTo>
                  <a:pt x="7610933" y="4297368"/>
                </a:lnTo>
                <a:lnTo>
                  <a:pt x="7599046" y="4342249"/>
                </a:lnTo>
                <a:lnTo>
                  <a:pt x="7584729" y="4386088"/>
                </a:lnTo>
                <a:lnTo>
                  <a:pt x="7568058" y="4428807"/>
                </a:lnTo>
                <a:lnTo>
                  <a:pt x="7549112" y="4470330"/>
                </a:lnTo>
                <a:lnTo>
                  <a:pt x="7527967" y="4510578"/>
                </a:lnTo>
                <a:lnTo>
                  <a:pt x="7504700" y="4549475"/>
                </a:lnTo>
                <a:lnTo>
                  <a:pt x="7479388" y="4586945"/>
                </a:lnTo>
                <a:lnTo>
                  <a:pt x="7452109" y="4622909"/>
                </a:lnTo>
                <a:lnTo>
                  <a:pt x="7422939" y="4657290"/>
                </a:lnTo>
                <a:lnTo>
                  <a:pt x="7391955" y="4690013"/>
                </a:lnTo>
                <a:lnTo>
                  <a:pt x="7359235" y="4720998"/>
                </a:lnTo>
                <a:lnTo>
                  <a:pt x="7324856" y="4750171"/>
                </a:lnTo>
                <a:lnTo>
                  <a:pt x="7288895" y="4777452"/>
                </a:lnTo>
                <a:lnTo>
                  <a:pt x="7251428" y="4802766"/>
                </a:lnTo>
                <a:lnTo>
                  <a:pt x="7212534" y="4826035"/>
                </a:lnTo>
                <a:lnTo>
                  <a:pt x="7172289" y="4847181"/>
                </a:lnTo>
                <a:lnTo>
                  <a:pt x="7130770" y="4866129"/>
                </a:lnTo>
                <a:lnTo>
                  <a:pt x="7088054" y="4882800"/>
                </a:lnTo>
                <a:lnTo>
                  <a:pt x="7044219" y="4897118"/>
                </a:lnTo>
                <a:lnTo>
                  <a:pt x="6999341" y="4909006"/>
                </a:lnTo>
                <a:lnTo>
                  <a:pt x="6953497" y="4918386"/>
                </a:lnTo>
                <a:lnTo>
                  <a:pt x="6906766" y="4925182"/>
                </a:lnTo>
                <a:lnTo>
                  <a:pt x="6859223" y="4929316"/>
                </a:lnTo>
                <a:lnTo>
                  <a:pt x="6810946" y="4930711"/>
                </a:lnTo>
                <a:lnTo>
                  <a:pt x="821816" y="4930711"/>
                </a:lnTo>
                <a:lnTo>
                  <a:pt x="773529" y="4929316"/>
                </a:lnTo>
                <a:lnTo>
                  <a:pt x="725976" y="4925182"/>
                </a:lnTo>
                <a:lnTo>
                  <a:pt x="679235" y="4918386"/>
                </a:lnTo>
                <a:lnTo>
                  <a:pt x="633383" y="4909006"/>
                </a:lnTo>
                <a:lnTo>
                  <a:pt x="588497" y="4897118"/>
                </a:lnTo>
                <a:lnTo>
                  <a:pt x="544653" y="4882800"/>
                </a:lnTo>
                <a:lnTo>
                  <a:pt x="501930" y="4866129"/>
                </a:lnTo>
                <a:lnTo>
                  <a:pt x="460404" y="4847181"/>
                </a:lnTo>
                <a:lnTo>
                  <a:pt x="420152" y="4826035"/>
                </a:lnTo>
                <a:lnTo>
                  <a:pt x="381252" y="4802766"/>
                </a:lnTo>
                <a:lnTo>
                  <a:pt x="343780" y="4777452"/>
                </a:lnTo>
                <a:lnTo>
                  <a:pt x="307814" y="4750171"/>
                </a:lnTo>
                <a:lnTo>
                  <a:pt x="273430" y="4720998"/>
                </a:lnTo>
                <a:lnTo>
                  <a:pt x="240706" y="4690013"/>
                </a:lnTo>
                <a:lnTo>
                  <a:pt x="209718" y="4657290"/>
                </a:lnTo>
                <a:lnTo>
                  <a:pt x="180545" y="4622909"/>
                </a:lnTo>
                <a:lnTo>
                  <a:pt x="153262" y="4586945"/>
                </a:lnTo>
                <a:lnTo>
                  <a:pt x="127948" y="4549475"/>
                </a:lnTo>
                <a:lnTo>
                  <a:pt x="104678" y="4510578"/>
                </a:lnTo>
                <a:lnTo>
                  <a:pt x="83531" y="4470330"/>
                </a:lnTo>
                <a:lnTo>
                  <a:pt x="64583" y="4428807"/>
                </a:lnTo>
                <a:lnTo>
                  <a:pt x="47911" y="4386088"/>
                </a:lnTo>
                <a:lnTo>
                  <a:pt x="33592" y="4342249"/>
                </a:lnTo>
                <a:lnTo>
                  <a:pt x="21705" y="4297368"/>
                </a:lnTo>
                <a:lnTo>
                  <a:pt x="12324" y="4251521"/>
                </a:lnTo>
                <a:lnTo>
                  <a:pt x="5529" y="4204785"/>
                </a:lnTo>
                <a:lnTo>
                  <a:pt x="1395" y="4157238"/>
                </a:lnTo>
                <a:lnTo>
                  <a:pt x="0" y="4108958"/>
                </a:lnTo>
                <a:lnTo>
                  <a:pt x="0" y="821689"/>
                </a:lnTo>
                <a:close/>
              </a:path>
            </a:pathLst>
          </a:custGeom>
          <a:ln w="25400">
            <a:solidFill>
              <a:srgbClr val="E36C09"/>
            </a:solidFill>
          </a:ln>
        </p:spPr>
        <p:txBody>
          <a:bodyPr wrap="square" lIns="0" tIns="0" rIns="0" bIns="0" rtlCol="0"/>
          <a:lstStyle/>
          <a:p/>
        </p:txBody>
      </p:sp>
      <p:sp>
        <p:nvSpPr>
          <p:cNvPr id="6" name="object 6"/>
          <p:cNvSpPr/>
          <p:nvPr/>
        </p:nvSpPr>
        <p:spPr>
          <a:xfrm>
            <a:off x="3540252" y="1624583"/>
            <a:ext cx="2788920" cy="620268"/>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5823203" y="1624583"/>
            <a:ext cx="766572" cy="620268"/>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083808" y="1624583"/>
            <a:ext cx="1141476" cy="620268"/>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6719316" y="1624583"/>
            <a:ext cx="766572" cy="620268"/>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6979919" y="1624583"/>
            <a:ext cx="717803" cy="620268"/>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7191756" y="1624583"/>
            <a:ext cx="611124" cy="620268"/>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318515" y="2081783"/>
            <a:ext cx="2090927" cy="620268"/>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1903476" y="2081783"/>
            <a:ext cx="733044" cy="620268"/>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2130551" y="2081783"/>
            <a:ext cx="1522476" cy="620268"/>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3147060" y="2081783"/>
            <a:ext cx="733043" cy="620268"/>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3374135" y="2081783"/>
            <a:ext cx="1668780" cy="620268"/>
          </a:xfrm>
          <a:prstGeom prst="rect">
            <a:avLst/>
          </a:prstGeom>
          <a:blipFill>
            <a:blip r:embed="rId13" cstate="print"/>
            <a:stretch>
              <a:fillRect/>
            </a:stretch>
          </a:blipFill>
        </p:spPr>
        <p:txBody>
          <a:bodyPr wrap="square" lIns="0" tIns="0" rIns="0" bIns="0" rtlCol="0"/>
          <a:lstStyle/>
          <a:p/>
        </p:txBody>
      </p:sp>
      <p:sp>
        <p:nvSpPr>
          <p:cNvPr id="17" name="object 17"/>
          <p:cNvSpPr/>
          <p:nvPr/>
        </p:nvSpPr>
        <p:spPr>
          <a:xfrm>
            <a:off x="4536947" y="2081783"/>
            <a:ext cx="733044" cy="620268"/>
          </a:xfrm>
          <a:prstGeom prst="rect">
            <a:avLst/>
          </a:prstGeom>
          <a:blipFill>
            <a:blip r:embed="rId14" cstate="print"/>
            <a:stretch>
              <a:fillRect/>
            </a:stretch>
          </a:blipFill>
        </p:spPr>
        <p:txBody>
          <a:bodyPr wrap="square" lIns="0" tIns="0" rIns="0" bIns="0" rtlCol="0"/>
          <a:lstStyle/>
          <a:p/>
        </p:txBody>
      </p:sp>
      <p:sp>
        <p:nvSpPr>
          <p:cNvPr id="18" name="object 18"/>
          <p:cNvSpPr/>
          <p:nvPr/>
        </p:nvSpPr>
        <p:spPr>
          <a:xfrm>
            <a:off x="4764023" y="2081783"/>
            <a:ext cx="2090927" cy="620268"/>
          </a:xfrm>
          <a:prstGeom prst="rect">
            <a:avLst/>
          </a:prstGeom>
          <a:blipFill>
            <a:blip r:embed="rId15" cstate="print"/>
            <a:stretch>
              <a:fillRect/>
            </a:stretch>
          </a:blipFill>
        </p:spPr>
        <p:txBody>
          <a:bodyPr wrap="square" lIns="0" tIns="0" rIns="0" bIns="0" rtlCol="0"/>
          <a:lstStyle/>
          <a:p/>
        </p:txBody>
      </p:sp>
      <p:sp>
        <p:nvSpPr>
          <p:cNvPr id="19" name="object 19"/>
          <p:cNvSpPr/>
          <p:nvPr/>
        </p:nvSpPr>
        <p:spPr>
          <a:xfrm>
            <a:off x="6348984" y="2081783"/>
            <a:ext cx="733043" cy="620268"/>
          </a:xfrm>
          <a:prstGeom prst="rect">
            <a:avLst/>
          </a:prstGeom>
          <a:blipFill>
            <a:blip r:embed="rId16" cstate="print"/>
            <a:stretch>
              <a:fillRect/>
            </a:stretch>
          </a:blipFill>
        </p:spPr>
        <p:txBody>
          <a:bodyPr wrap="square" lIns="0" tIns="0" rIns="0" bIns="0" rtlCol="0"/>
          <a:lstStyle/>
          <a:p/>
        </p:txBody>
      </p:sp>
      <p:sp>
        <p:nvSpPr>
          <p:cNvPr id="20" name="object 20"/>
          <p:cNvSpPr/>
          <p:nvPr/>
        </p:nvSpPr>
        <p:spPr>
          <a:xfrm>
            <a:off x="6576059" y="2081783"/>
            <a:ext cx="1121663" cy="620268"/>
          </a:xfrm>
          <a:prstGeom prst="rect">
            <a:avLst/>
          </a:prstGeom>
          <a:blipFill>
            <a:blip r:embed="rId17" cstate="print"/>
            <a:stretch>
              <a:fillRect/>
            </a:stretch>
          </a:blipFill>
        </p:spPr>
        <p:txBody>
          <a:bodyPr wrap="square" lIns="0" tIns="0" rIns="0" bIns="0" rtlCol="0"/>
          <a:lstStyle/>
          <a:p/>
        </p:txBody>
      </p:sp>
      <p:sp>
        <p:nvSpPr>
          <p:cNvPr id="21" name="object 21"/>
          <p:cNvSpPr/>
          <p:nvPr/>
        </p:nvSpPr>
        <p:spPr>
          <a:xfrm>
            <a:off x="7191756" y="2081783"/>
            <a:ext cx="612648" cy="620268"/>
          </a:xfrm>
          <a:prstGeom prst="rect">
            <a:avLst/>
          </a:prstGeom>
          <a:blipFill>
            <a:blip r:embed="rId18" cstate="print"/>
            <a:stretch>
              <a:fillRect/>
            </a:stretch>
          </a:blipFill>
        </p:spPr>
        <p:txBody>
          <a:bodyPr wrap="square" lIns="0" tIns="0" rIns="0" bIns="0" rtlCol="0"/>
          <a:lstStyle/>
          <a:p/>
        </p:txBody>
      </p:sp>
      <p:sp>
        <p:nvSpPr>
          <p:cNvPr id="22" name="object 22"/>
          <p:cNvSpPr/>
          <p:nvPr/>
        </p:nvSpPr>
        <p:spPr>
          <a:xfrm>
            <a:off x="318515" y="2538983"/>
            <a:ext cx="1648968" cy="620268"/>
          </a:xfrm>
          <a:prstGeom prst="rect">
            <a:avLst/>
          </a:prstGeom>
          <a:blipFill>
            <a:blip r:embed="rId19" cstate="print"/>
            <a:stretch>
              <a:fillRect/>
            </a:stretch>
          </a:blipFill>
        </p:spPr>
        <p:txBody>
          <a:bodyPr wrap="square" lIns="0" tIns="0" rIns="0" bIns="0" rtlCol="0"/>
          <a:lstStyle/>
          <a:p/>
        </p:txBody>
      </p:sp>
      <p:sp>
        <p:nvSpPr>
          <p:cNvPr id="23" name="object 23"/>
          <p:cNvSpPr/>
          <p:nvPr/>
        </p:nvSpPr>
        <p:spPr>
          <a:xfrm>
            <a:off x="1461516" y="2538983"/>
            <a:ext cx="611123" cy="620268"/>
          </a:xfrm>
          <a:prstGeom prst="rect">
            <a:avLst/>
          </a:prstGeom>
          <a:blipFill>
            <a:blip r:embed="rId20" cstate="print"/>
            <a:stretch>
              <a:fillRect/>
            </a:stretch>
          </a:blipFill>
        </p:spPr>
        <p:txBody>
          <a:bodyPr wrap="square" lIns="0" tIns="0" rIns="0" bIns="0" rtlCol="0"/>
          <a:lstStyle/>
          <a:p/>
        </p:txBody>
      </p:sp>
      <p:sp>
        <p:nvSpPr>
          <p:cNvPr id="24" name="object 24"/>
          <p:cNvSpPr/>
          <p:nvPr/>
        </p:nvSpPr>
        <p:spPr>
          <a:xfrm>
            <a:off x="4559808" y="2538983"/>
            <a:ext cx="1857756" cy="620268"/>
          </a:xfrm>
          <a:prstGeom prst="rect">
            <a:avLst/>
          </a:prstGeom>
          <a:blipFill>
            <a:blip r:embed="rId21" cstate="print"/>
            <a:stretch>
              <a:fillRect/>
            </a:stretch>
          </a:blipFill>
        </p:spPr>
        <p:txBody>
          <a:bodyPr wrap="square" lIns="0" tIns="0" rIns="0" bIns="0" rtlCol="0"/>
          <a:lstStyle/>
          <a:p/>
        </p:txBody>
      </p:sp>
      <p:sp>
        <p:nvSpPr>
          <p:cNvPr id="25" name="object 25"/>
          <p:cNvSpPr/>
          <p:nvPr/>
        </p:nvSpPr>
        <p:spPr>
          <a:xfrm>
            <a:off x="5911596" y="2538983"/>
            <a:ext cx="725424" cy="620268"/>
          </a:xfrm>
          <a:prstGeom prst="rect">
            <a:avLst/>
          </a:prstGeom>
          <a:blipFill>
            <a:blip r:embed="rId22" cstate="print"/>
            <a:stretch>
              <a:fillRect/>
            </a:stretch>
          </a:blipFill>
        </p:spPr>
        <p:txBody>
          <a:bodyPr wrap="square" lIns="0" tIns="0" rIns="0" bIns="0" rtlCol="0"/>
          <a:lstStyle/>
          <a:p/>
        </p:txBody>
      </p:sp>
      <p:sp>
        <p:nvSpPr>
          <p:cNvPr id="26" name="object 26"/>
          <p:cNvSpPr/>
          <p:nvPr/>
        </p:nvSpPr>
        <p:spPr>
          <a:xfrm>
            <a:off x="6131052" y="2538983"/>
            <a:ext cx="1566672" cy="620268"/>
          </a:xfrm>
          <a:prstGeom prst="rect">
            <a:avLst/>
          </a:prstGeom>
          <a:blipFill>
            <a:blip r:embed="rId23" cstate="print"/>
            <a:stretch>
              <a:fillRect/>
            </a:stretch>
          </a:blipFill>
        </p:spPr>
        <p:txBody>
          <a:bodyPr wrap="square" lIns="0" tIns="0" rIns="0" bIns="0" rtlCol="0"/>
          <a:lstStyle/>
          <a:p/>
        </p:txBody>
      </p:sp>
      <p:sp>
        <p:nvSpPr>
          <p:cNvPr id="27" name="object 27"/>
          <p:cNvSpPr/>
          <p:nvPr/>
        </p:nvSpPr>
        <p:spPr>
          <a:xfrm>
            <a:off x="7191756" y="2538983"/>
            <a:ext cx="612648" cy="620268"/>
          </a:xfrm>
          <a:prstGeom prst="rect">
            <a:avLst/>
          </a:prstGeom>
          <a:blipFill>
            <a:blip r:embed="rId24" cstate="print"/>
            <a:stretch>
              <a:fillRect/>
            </a:stretch>
          </a:blipFill>
        </p:spPr>
        <p:txBody>
          <a:bodyPr wrap="square" lIns="0" tIns="0" rIns="0" bIns="0" rtlCol="0"/>
          <a:lstStyle/>
          <a:p/>
        </p:txBody>
      </p:sp>
      <p:sp>
        <p:nvSpPr>
          <p:cNvPr id="28" name="object 28"/>
          <p:cNvSpPr/>
          <p:nvPr/>
        </p:nvSpPr>
        <p:spPr>
          <a:xfrm>
            <a:off x="2110739" y="2996183"/>
            <a:ext cx="2008632" cy="620268"/>
          </a:xfrm>
          <a:prstGeom prst="rect">
            <a:avLst/>
          </a:prstGeom>
          <a:blipFill>
            <a:blip r:embed="rId25" cstate="print"/>
            <a:stretch>
              <a:fillRect/>
            </a:stretch>
          </a:blipFill>
        </p:spPr>
        <p:txBody>
          <a:bodyPr wrap="square" lIns="0" tIns="0" rIns="0" bIns="0" rtlCol="0"/>
          <a:lstStyle/>
          <a:p/>
        </p:txBody>
      </p:sp>
      <p:sp>
        <p:nvSpPr>
          <p:cNvPr id="29" name="object 29"/>
          <p:cNvSpPr txBox="1"/>
          <p:nvPr/>
        </p:nvSpPr>
        <p:spPr>
          <a:xfrm>
            <a:off x="542340" y="1724659"/>
            <a:ext cx="6901180" cy="4140835"/>
          </a:xfrm>
          <a:prstGeom prst="rect">
            <a:avLst/>
          </a:prstGeom>
        </p:spPr>
        <p:txBody>
          <a:bodyPr wrap="square" lIns="0" tIns="12700" rIns="0" bIns="0" rtlCol="0" vert="horz">
            <a:spAutoFit/>
          </a:bodyPr>
          <a:lstStyle/>
          <a:p>
            <a:pPr algn="just" marL="12700" marR="5080">
              <a:lnSpc>
                <a:spcPct val="100000"/>
              </a:lnSpc>
              <a:spcBef>
                <a:spcPts val="100"/>
              </a:spcBef>
            </a:pPr>
            <a:r>
              <a:rPr dirty="0" sz="3000" spc="-5">
                <a:latin typeface="Arial"/>
                <a:cs typeface="Arial"/>
              </a:rPr>
              <a:t>“É por meio </a:t>
            </a:r>
            <a:r>
              <a:rPr dirty="0" sz="3000" spc="-10">
                <a:latin typeface="Arial"/>
                <a:cs typeface="Arial"/>
              </a:rPr>
              <a:t>do </a:t>
            </a:r>
            <a:r>
              <a:rPr dirty="0" sz="3000" spc="-5">
                <a:solidFill>
                  <a:srgbClr val="FF0000"/>
                </a:solidFill>
                <a:latin typeface="Arial"/>
                <a:cs typeface="Arial"/>
              </a:rPr>
              <a:t>planejamento que o  professor busca melhor organizar sua  prática. </a:t>
            </a:r>
            <a:r>
              <a:rPr dirty="0" sz="3000" spc="-5">
                <a:latin typeface="Arial"/>
                <a:cs typeface="Arial"/>
              </a:rPr>
              <a:t>Ao </a:t>
            </a:r>
            <a:r>
              <a:rPr dirty="0" sz="3000" spc="-25">
                <a:latin typeface="Arial"/>
                <a:cs typeface="Arial"/>
              </a:rPr>
              <a:t>planejar, </a:t>
            </a:r>
            <a:r>
              <a:rPr dirty="0" sz="3000" spc="-5">
                <a:latin typeface="Arial"/>
                <a:cs typeface="Arial"/>
              </a:rPr>
              <a:t>o </a:t>
            </a:r>
            <a:r>
              <a:rPr dirty="0" sz="3000" spc="-5">
                <a:solidFill>
                  <a:srgbClr val="FF0000"/>
                </a:solidFill>
                <a:latin typeface="Arial"/>
                <a:cs typeface="Arial"/>
              </a:rPr>
              <a:t>docente reflete  </a:t>
            </a:r>
            <a:r>
              <a:rPr dirty="0" sz="3000" spc="-5">
                <a:latin typeface="Arial"/>
                <a:cs typeface="Arial"/>
              </a:rPr>
              <a:t>sobre </a:t>
            </a:r>
            <a:r>
              <a:rPr dirty="0" sz="3000" spc="-10">
                <a:latin typeface="Arial"/>
                <a:cs typeface="Arial"/>
              </a:rPr>
              <a:t>os </a:t>
            </a:r>
            <a:r>
              <a:rPr dirty="0" sz="3000" spc="-5">
                <a:solidFill>
                  <a:srgbClr val="FF0000"/>
                </a:solidFill>
                <a:latin typeface="Arial"/>
                <a:cs typeface="Arial"/>
              </a:rPr>
              <a:t>objetivos </a:t>
            </a:r>
            <a:r>
              <a:rPr dirty="0" sz="3000" spc="-5">
                <a:latin typeface="Arial"/>
                <a:cs typeface="Arial"/>
              </a:rPr>
              <a:t>que quer </a:t>
            </a:r>
            <a:r>
              <a:rPr dirty="0" sz="3000" spc="-25">
                <a:latin typeface="Arial"/>
                <a:cs typeface="Arial"/>
              </a:rPr>
              <a:t>alcançar,  </a:t>
            </a:r>
            <a:r>
              <a:rPr dirty="0" sz="3000" spc="-5">
                <a:latin typeface="Arial"/>
                <a:cs typeface="Arial"/>
              </a:rPr>
              <a:t>exerce sua ação didática segundo suas  intenções. </a:t>
            </a:r>
            <a:r>
              <a:rPr dirty="0" sz="3000">
                <a:latin typeface="Arial"/>
                <a:cs typeface="Arial"/>
              </a:rPr>
              <a:t>As </a:t>
            </a:r>
            <a:r>
              <a:rPr dirty="0" sz="3000" spc="-5">
                <a:latin typeface="Arial"/>
                <a:cs typeface="Arial"/>
              </a:rPr>
              <a:t>atividades a serem  desenvolvidas </a:t>
            </a:r>
            <a:r>
              <a:rPr dirty="0" sz="3000" spc="-10">
                <a:latin typeface="Arial"/>
                <a:cs typeface="Arial"/>
              </a:rPr>
              <a:t>são </a:t>
            </a:r>
            <a:r>
              <a:rPr dirty="0" sz="3000" spc="-5">
                <a:latin typeface="Arial"/>
                <a:cs typeface="Arial"/>
              </a:rPr>
              <a:t>articuladas </a:t>
            </a:r>
            <a:r>
              <a:rPr dirty="0" sz="3000" spc="-10">
                <a:latin typeface="Arial"/>
                <a:cs typeface="Arial"/>
              </a:rPr>
              <a:t>de </a:t>
            </a:r>
            <a:r>
              <a:rPr dirty="0" sz="3000" spc="-5">
                <a:latin typeface="Arial"/>
                <a:cs typeface="Arial"/>
              </a:rPr>
              <a:t>forma  mais consciente com o que se pretende  </a:t>
            </a:r>
            <a:r>
              <a:rPr dirty="0" sz="3000" spc="-15">
                <a:latin typeface="Arial"/>
                <a:cs typeface="Arial"/>
              </a:rPr>
              <a:t>desenvolver.”</a:t>
            </a:r>
            <a:endParaRPr sz="3000">
              <a:latin typeface="Arial"/>
              <a:cs typeface="Arial"/>
            </a:endParaRPr>
          </a:p>
        </p:txBody>
      </p:sp>
      <p:sp>
        <p:nvSpPr>
          <p:cNvPr id="30" name="object 30"/>
          <p:cNvSpPr/>
          <p:nvPr/>
        </p:nvSpPr>
        <p:spPr>
          <a:xfrm>
            <a:off x="755650" y="115887"/>
            <a:ext cx="7993380" cy="1046480"/>
          </a:xfrm>
          <a:custGeom>
            <a:avLst/>
            <a:gdLst/>
            <a:ahLst/>
            <a:cxnLst/>
            <a:rect l="l" t="t" r="r" b="b"/>
            <a:pathLst>
              <a:path w="7993380" h="1046480">
                <a:moveTo>
                  <a:pt x="0" y="1046162"/>
                </a:moveTo>
                <a:lnTo>
                  <a:pt x="7993126" y="1046162"/>
                </a:lnTo>
                <a:lnTo>
                  <a:pt x="7993126" y="0"/>
                </a:lnTo>
                <a:lnTo>
                  <a:pt x="0" y="0"/>
                </a:lnTo>
                <a:lnTo>
                  <a:pt x="0" y="1046162"/>
                </a:lnTo>
                <a:close/>
              </a:path>
            </a:pathLst>
          </a:custGeom>
          <a:solidFill>
            <a:srgbClr val="E36C09"/>
          </a:solidFill>
        </p:spPr>
        <p:txBody>
          <a:bodyPr wrap="square" lIns="0" tIns="0" rIns="0" bIns="0" rtlCol="0"/>
          <a:lstStyle/>
          <a:p/>
        </p:txBody>
      </p:sp>
      <p:sp>
        <p:nvSpPr>
          <p:cNvPr id="31" name="object 31"/>
          <p:cNvSpPr txBox="1">
            <a:spLocks noGrp="1"/>
          </p:cNvSpPr>
          <p:nvPr>
            <p:ph type="title"/>
          </p:nvPr>
        </p:nvSpPr>
        <p:spPr>
          <a:xfrm>
            <a:off x="834644" y="141224"/>
            <a:ext cx="5486400" cy="330835"/>
          </a:xfrm>
          <a:prstGeom prst="rect"/>
        </p:spPr>
        <p:txBody>
          <a:bodyPr wrap="square" lIns="0" tIns="12700" rIns="0" bIns="0" rtlCol="0" vert="horz">
            <a:spAutoFit/>
          </a:bodyPr>
          <a:lstStyle/>
          <a:p>
            <a:pPr marL="12700">
              <a:lnSpc>
                <a:spcPct val="100000"/>
              </a:lnSpc>
              <a:spcBef>
                <a:spcPts val="100"/>
              </a:spcBef>
            </a:pPr>
            <a:r>
              <a:rPr dirty="0" sz="2000" spc="-5" b="1">
                <a:solidFill>
                  <a:srgbClr val="FFFFFF"/>
                </a:solidFill>
                <a:latin typeface="Arial"/>
                <a:cs typeface="Arial"/>
              </a:rPr>
              <a:t>Planejar </a:t>
            </a:r>
            <a:r>
              <a:rPr dirty="0" sz="2000" b="1">
                <a:solidFill>
                  <a:srgbClr val="FFFFFF"/>
                </a:solidFill>
                <a:latin typeface="Arial"/>
                <a:cs typeface="Arial"/>
              </a:rPr>
              <a:t>para integrar saberes e</a:t>
            </a:r>
            <a:r>
              <a:rPr dirty="0" sz="2000" spc="-110" b="1">
                <a:solidFill>
                  <a:srgbClr val="FFFFFF"/>
                </a:solidFill>
                <a:latin typeface="Arial"/>
                <a:cs typeface="Arial"/>
              </a:rPr>
              <a:t> </a:t>
            </a:r>
            <a:r>
              <a:rPr dirty="0" sz="2000" b="1">
                <a:solidFill>
                  <a:srgbClr val="FFFFFF"/>
                </a:solidFill>
                <a:latin typeface="Arial"/>
                <a:cs typeface="Arial"/>
              </a:rPr>
              <a:t>experiências</a:t>
            </a:r>
            <a:endParaRPr sz="2000">
              <a:latin typeface="Arial"/>
              <a:cs typeface="Arial"/>
            </a:endParaRPr>
          </a:p>
        </p:txBody>
      </p:sp>
      <p:sp>
        <p:nvSpPr>
          <p:cNvPr id="32" name="object 32"/>
          <p:cNvSpPr txBox="1"/>
          <p:nvPr/>
        </p:nvSpPr>
        <p:spPr>
          <a:xfrm>
            <a:off x="6969632" y="447801"/>
            <a:ext cx="1700530" cy="666115"/>
          </a:xfrm>
          <a:prstGeom prst="rect">
            <a:avLst/>
          </a:prstGeom>
        </p:spPr>
        <p:txBody>
          <a:bodyPr wrap="square" lIns="0" tIns="13335" rIns="0" bIns="0" rtlCol="0" vert="horz">
            <a:spAutoFit/>
          </a:bodyPr>
          <a:lstStyle/>
          <a:p>
            <a:pPr algn="r" marL="269875" marR="5080" indent="-257810">
              <a:lnSpc>
                <a:spcPct val="100000"/>
              </a:lnSpc>
              <a:spcBef>
                <a:spcPts val="105"/>
              </a:spcBef>
            </a:pPr>
            <a:r>
              <a:rPr dirty="0" sz="1400">
                <a:latin typeface="Arial"/>
                <a:cs typeface="Arial"/>
              </a:rPr>
              <a:t>Juliana de</a:t>
            </a:r>
            <a:r>
              <a:rPr dirty="0" sz="1400" spc="-100">
                <a:latin typeface="Arial"/>
                <a:cs typeface="Arial"/>
              </a:rPr>
              <a:t> </a:t>
            </a:r>
            <a:r>
              <a:rPr dirty="0" sz="1400" spc="-5">
                <a:latin typeface="Arial"/>
                <a:cs typeface="Arial"/>
              </a:rPr>
              <a:t>Melo</a:t>
            </a:r>
            <a:r>
              <a:rPr dirty="0" sz="1400" spc="-30">
                <a:latin typeface="Arial"/>
                <a:cs typeface="Arial"/>
              </a:rPr>
              <a:t> </a:t>
            </a:r>
            <a:r>
              <a:rPr dirty="0" sz="1400" spc="-5">
                <a:latin typeface="Arial"/>
                <a:cs typeface="Arial"/>
              </a:rPr>
              <a:t>Lima </a:t>
            </a:r>
            <a:r>
              <a:rPr dirty="0" sz="1400">
                <a:latin typeface="Arial"/>
                <a:cs typeface="Arial"/>
              </a:rPr>
              <a:t> </a:t>
            </a:r>
            <a:r>
              <a:rPr dirty="0" sz="1400">
                <a:latin typeface="Arial"/>
                <a:cs typeface="Arial"/>
              </a:rPr>
              <a:t>Rosinalda</a:t>
            </a:r>
            <a:r>
              <a:rPr dirty="0" sz="1400" spc="-140">
                <a:latin typeface="Arial"/>
                <a:cs typeface="Arial"/>
              </a:rPr>
              <a:t> </a:t>
            </a:r>
            <a:r>
              <a:rPr dirty="0" sz="1400" spc="-35">
                <a:latin typeface="Arial"/>
                <a:cs typeface="Arial"/>
              </a:rPr>
              <a:t>Teles </a:t>
            </a:r>
            <a:r>
              <a:rPr dirty="0" sz="1400">
                <a:latin typeface="Arial"/>
                <a:cs typeface="Arial"/>
              </a:rPr>
              <a:t> </a:t>
            </a:r>
            <a:r>
              <a:rPr dirty="0" sz="1400" spc="-35">
                <a:latin typeface="Arial"/>
                <a:cs typeface="Arial"/>
              </a:rPr>
              <a:t>Telma </a:t>
            </a:r>
            <a:r>
              <a:rPr dirty="0" sz="1400">
                <a:latin typeface="Arial"/>
                <a:cs typeface="Arial"/>
              </a:rPr>
              <a:t>Ferraz</a:t>
            </a:r>
            <a:r>
              <a:rPr dirty="0" sz="1400" spc="-110">
                <a:latin typeface="Arial"/>
                <a:cs typeface="Arial"/>
              </a:rPr>
              <a:t> </a:t>
            </a:r>
            <a:r>
              <a:rPr dirty="0" sz="1400">
                <a:latin typeface="Arial"/>
                <a:cs typeface="Arial"/>
              </a:rPr>
              <a:t>Leal</a:t>
            </a:r>
            <a:endParaRPr sz="1400">
              <a:latin typeface="Arial"/>
              <a:cs typeface="Arial"/>
            </a:endParaRPr>
          </a:p>
        </p:txBody>
      </p:sp>
      <p:sp>
        <p:nvSpPr>
          <p:cNvPr id="33" name="object 33"/>
          <p:cNvSpPr/>
          <p:nvPr/>
        </p:nvSpPr>
        <p:spPr>
          <a:xfrm>
            <a:off x="7885176" y="1557400"/>
            <a:ext cx="1223962" cy="4700524"/>
          </a:xfrm>
          <a:prstGeom prst="rect">
            <a:avLst/>
          </a:prstGeom>
          <a:blipFill>
            <a:blip r:embed="rId26" cstate="print"/>
            <a:stretch>
              <a:fillRect/>
            </a:stretch>
          </a:blipFill>
        </p:spPr>
        <p:txBody>
          <a:bodyPr wrap="square" lIns="0" tIns="0" rIns="0" bIns="0" rtlCol="0"/>
          <a:lstStyl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D960"/>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p:nvPr/>
        </p:nvSpPr>
        <p:spPr>
          <a:xfrm>
            <a:off x="3078479" y="269747"/>
            <a:ext cx="3131820" cy="661415"/>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5670803" y="269747"/>
            <a:ext cx="652272" cy="661415"/>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303275" y="1374647"/>
            <a:ext cx="2109216" cy="391667"/>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2090927" y="1374647"/>
            <a:ext cx="452627" cy="391667"/>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2221992" y="1374647"/>
            <a:ext cx="385571" cy="391667"/>
          </a:xfrm>
          <a:prstGeom prst="rect">
            <a:avLst/>
          </a:prstGeom>
          <a:blipFill>
            <a:blip r:embed="rId7" cstate="print"/>
            <a:stretch>
              <a:fillRect/>
            </a:stretch>
          </a:blipFill>
        </p:spPr>
        <p:txBody>
          <a:bodyPr wrap="square" lIns="0" tIns="0" rIns="0" bIns="0" rtlCol="0"/>
          <a:lstStyle/>
          <a:p/>
        </p:txBody>
      </p:sp>
      <p:sp>
        <p:nvSpPr>
          <p:cNvPr id="11" name="object 11"/>
          <p:cNvSpPr txBox="1">
            <a:spLocks noGrp="1"/>
          </p:cNvSpPr>
          <p:nvPr>
            <p:ph type="title"/>
          </p:nvPr>
        </p:nvSpPr>
        <p:spPr>
          <a:xfrm>
            <a:off x="3318509" y="375031"/>
            <a:ext cx="2508250" cy="513715"/>
          </a:xfrm>
          <a:prstGeom prst="rect"/>
        </p:spPr>
        <p:txBody>
          <a:bodyPr wrap="square" lIns="0" tIns="13335" rIns="0" bIns="0" rtlCol="0" vert="horz">
            <a:spAutoFit/>
          </a:bodyPr>
          <a:lstStyle/>
          <a:p>
            <a:pPr marL="12700">
              <a:lnSpc>
                <a:spcPct val="100000"/>
              </a:lnSpc>
              <a:spcBef>
                <a:spcPts val="105"/>
              </a:spcBef>
            </a:pPr>
            <a:r>
              <a:rPr dirty="0" sz="3200" spc="-5"/>
              <a:t>Planejamento</a:t>
            </a:r>
            <a:endParaRPr sz="3200"/>
          </a:p>
        </p:txBody>
      </p:sp>
      <p:sp>
        <p:nvSpPr>
          <p:cNvPr id="12" name="object 12"/>
          <p:cNvSpPr txBox="1"/>
          <p:nvPr/>
        </p:nvSpPr>
        <p:spPr>
          <a:xfrm>
            <a:off x="437489" y="1432940"/>
            <a:ext cx="8270875" cy="4161790"/>
          </a:xfrm>
          <a:prstGeom prst="rect">
            <a:avLst/>
          </a:prstGeom>
        </p:spPr>
        <p:txBody>
          <a:bodyPr wrap="square" lIns="0" tIns="12065" rIns="0" bIns="0" rtlCol="0" vert="horz">
            <a:spAutoFit/>
          </a:bodyPr>
          <a:lstStyle/>
          <a:p>
            <a:pPr marL="12700">
              <a:lnSpc>
                <a:spcPct val="100000"/>
              </a:lnSpc>
              <a:spcBef>
                <a:spcPts val="95"/>
              </a:spcBef>
            </a:pPr>
            <a:r>
              <a:rPr dirty="0" sz="1850" spc="-5">
                <a:solidFill>
                  <a:srgbClr val="FF0000"/>
                </a:solidFill>
                <a:latin typeface="Arial"/>
                <a:cs typeface="Arial"/>
              </a:rPr>
              <a:t>FLEXIBILIDADE – </a:t>
            </a:r>
            <a:r>
              <a:rPr dirty="0" sz="1850" spc="-5">
                <a:latin typeface="Arial"/>
                <a:cs typeface="Arial"/>
              </a:rPr>
              <a:t>uns dos princípios necessário no momento do</a:t>
            </a:r>
            <a:r>
              <a:rPr dirty="0" sz="1850" spc="50">
                <a:latin typeface="Arial"/>
                <a:cs typeface="Arial"/>
              </a:rPr>
              <a:t> </a:t>
            </a:r>
            <a:r>
              <a:rPr dirty="0" sz="1850" spc="-5">
                <a:latin typeface="Arial"/>
                <a:cs typeface="Arial"/>
              </a:rPr>
              <a:t>planejamento</a:t>
            </a:r>
            <a:endParaRPr sz="1850">
              <a:latin typeface="Arial"/>
              <a:cs typeface="Arial"/>
            </a:endParaRPr>
          </a:p>
          <a:p>
            <a:pPr>
              <a:lnSpc>
                <a:spcPct val="100000"/>
              </a:lnSpc>
              <a:spcBef>
                <a:spcPts val="40"/>
              </a:spcBef>
            </a:pPr>
            <a:endParaRPr sz="2350">
              <a:latin typeface="Times New Roman"/>
              <a:cs typeface="Times New Roman"/>
            </a:endParaRPr>
          </a:p>
          <a:p>
            <a:pPr algn="just" marL="12700" marR="5080" indent="80645">
              <a:lnSpc>
                <a:spcPct val="100000"/>
              </a:lnSpc>
            </a:pPr>
            <a:r>
              <a:rPr dirty="0" sz="2300">
                <a:latin typeface="Arial"/>
                <a:cs typeface="Arial"/>
              </a:rPr>
              <a:t>“ o </a:t>
            </a:r>
            <a:r>
              <a:rPr dirty="0" sz="2300" spc="-5">
                <a:latin typeface="Arial"/>
                <a:cs typeface="Arial"/>
              </a:rPr>
              <a:t>docente necessita, </a:t>
            </a:r>
            <a:r>
              <a:rPr dirty="0" sz="2300">
                <a:latin typeface="Arial"/>
                <a:cs typeface="Arial"/>
              </a:rPr>
              <a:t>muitas </a:t>
            </a:r>
            <a:r>
              <a:rPr dirty="0" sz="2300" spc="-5">
                <a:latin typeface="Arial"/>
                <a:cs typeface="Arial"/>
              </a:rPr>
              <a:t>vezes, modificar </a:t>
            </a:r>
            <a:r>
              <a:rPr dirty="0" sz="2300">
                <a:latin typeface="Arial"/>
                <a:cs typeface="Arial"/>
              </a:rPr>
              <a:t>o que </a:t>
            </a:r>
            <a:r>
              <a:rPr dirty="0" sz="2300" spc="-10">
                <a:latin typeface="Arial"/>
                <a:cs typeface="Arial"/>
              </a:rPr>
              <a:t>tinha </a:t>
            </a:r>
            <a:r>
              <a:rPr dirty="0" sz="2300" spc="-5">
                <a:latin typeface="Arial"/>
                <a:cs typeface="Arial"/>
              </a:rPr>
              <a:t>sido  pensado, mudar </a:t>
            </a:r>
            <a:r>
              <a:rPr dirty="0" sz="2300">
                <a:latin typeface="Arial"/>
                <a:cs typeface="Arial"/>
              </a:rPr>
              <a:t>o </a:t>
            </a:r>
            <a:r>
              <a:rPr dirty="0" sz="2300" spc="-5">
                <a:latin typeface="Arial"/>
                <a:cs typeface="Arial"/>
              </a:rPr>
              <a:t>rumo dos encaminhamentos previstos. </a:t>
            </a:r>
            <a:r>
              <a:rPr dirty="0" sz="2300" spc="-10">
                <a:latin typeface="Arial"/>
                <a:cs typeface="Arial"/>
              </a:rPr>
              <a:t>No  </a:t>
            </a:r>
            <a:r>
              <a:rPr dirty="0" sz="2300" spc="-5">
                <a:latin typeface="Arial"/>
                <a:cs typeface="Arial"/>
              </a:rPr>
              <a:t>entanto, muitas vezes, </a:t>
            </a:r>
            <a:r>
              <a:rPr dirty="0" sz="2300">
                <a:latin typeface="Arial"/>
                <a:cs typeface="Arial"/>
              </a:rPr>
              <a:t>as </a:t>
            </a:r>
            <a:r>
              <a:rPr dirty="0" sz="2300" spc="-5">
                <a:latin typeface="Arial"/>
                <a:cs typeface="Arial"/>
              </a:rPr>
              <a:t>mudanças </a:t>
            </a:r>
            <a:r>
              <a:rPr dirty="0" sz="2300" spc="-10">
                <a:latin typeface="Arial"/>
                <a:cs typeface="Arial"/>
              </a:rPr>
              <a:t>são </a:t>
            </a:r>
            <a:r>
              <a:rPr dirty="0" sz="2300" spc="-5">
                <a:latin typeface="Arial"/>
                <a:cs typeface="Arial"/>
              </a:rPr>
              <a:t>necessárias </a:t>
            </a:r>
            <a:r>
              <a:rPr dirty="0" sz="2300">
                <a:latin typeface="Arial"/>
                <a:cs typeface="Arial"/>
              </a:rPr>
              <a:t>e  </a:t>
            </a:r>
            <a:r>
              <a:rPr dirty="0" sz="2300" spc="-5">
                <a:latin typeface="Arial"/>
                <a:cs typeface="Arial"/>
              </a:rPr>
              <a:t>garantem melhor participação dos estudantes. </a:t>
            </a:r>
            <a:r>
              <a:rPr dirty="0" sz="2300">
                <a:latin typeface="Arial"/>
                <a:cs typeface="Arial"/>
              </a:rPr>
              <a:t>O </a:t>
            </a:r>
            <a:r>
              <a:rPr dirty="0" sz="2300" spc="-5">
                <a:latin typeface="Arial"/>
                <a:cs typeface="Arial"/>
              </a:rPr>
              <a:t>profissional  que </a:t>
            </a:r>
            <a:r>
              <a:rPr dirty="0" sz="2300" spc="-10">
                <a:latin typeface="Arial"/>
                <a:cs typeface="Arial"/>
              </a:rPr>
              <a:t>tem </a:t>
            </a:r>
            <a:r>
              <a:rPr dirty="0" sz="2300">
                <a:latin typeface="Arial"/>
                <a:cs typeface="Arial"/>
              </a:rPr>
              <a:t>o </a:t>
            </a:r>
            <a:r>
              <a:rPr dirty="0" sz="2300" spc="-5">
                <a:latin typeface="Arial"/>
                <a:cs typeface="Arial"/>
              </a:rPr>
              <a:t>controle </a:t>
            </a:r>
            <a:r>
              <a:rPr dirty="0" sz="2300">
                <a:latin typeface="Arial"/>
                <a:cs typeface="Arial"/>
              </a:rPr>
              <a:t>de </a:t>
            </a:r>
            <a:r>
              <a:rPr dirty="0" sz="2300" spc="-5">
                <a:latin typeface="Arial"/>
                <a:cs typeface="Arial"/>
              </a:rPr>
              <a:t>sua ação didática, que tem consciência  das possibilidades </a:t>
            </a:r>
            <a:r>
              <a:rPr dirty="0" sz="2300">
                <a:latin typeface="Arial"/>
                <a:cs typeface="Arial"/>
              </a:rPr>
              <a:t>e </a:t>
            </a:r>
            <a:r>
              <a:rPr dirty="0" sz="2300" spc="-5">
                <a:latin typeface="Arial"/>
                <a:cs typeface="Arial"/>
              </a:rPr>
              <a:t>limites dos estudantes, </a:t>
            </a:r>
            <a:r>
              <a:rPr dirty="0" sz="2300">
                <a:latin typeface="Arial"/>
                <a:cs typeface="Arial"/>
              </a:rPr>
              <a:t>é </a:t>
            </a:r>
            <a:r>
              <a:rPr dirty="0" sz="2300" spc="-5">
                <a:latin typeface="Arial"/>
                <a:cs typeface="Arial"/>
              </a:rPr>
              <a:t>aquele que </a:t>
            </a:r>
            <a:r>
              <a:rPr dirty="0" sz="2300">
                <a:latin typeface="Arial"/>
                <a:cs typeface="Arial"/>
              </a:rPr>
              <a:t>é  </a:t>
            </a:r>
            <a:r>
              <a:rPr dirty="0" sz="2300" spc="-5">
                <a:latin typeface="Arial"/>
                <a:cs typeface="Arial"/>
              </a:rPr>
              <a:t>“capaz </a:t>
            </a:r>
            <a:r>
              <a:rPr dirty="0" sz="2300">
                <a:latin typeface="Arial"/>
                <a:cs typeface="Arial"/>
              </a:rPr>
              <a:t>de </a:t>
            </a:r>
            <a:r>
              <a:rPr dirty="0" sz="2300" spc="-5">
                <a:latin typeface="Arial"/>
                <a:cs typeface="Arial"/>
              </a:rPr>
              <a:t>considerar </a:t>
            </a:r>
            <a:r>
              <a:rPr dirty="0" sz="2300">
                <a:latin typeface="Arial"/>
                <a:cs typeface="Arial"/>
              </a:rPr>
              <a:t>a </a:t>
            </a:r>
            <a:r>
              <a:rPr dirty="0" sz="2300" spc="-5">
                <a:latin typeface="Arial"/>
                <a:cs typeface="Arial"/>
              </a:rPr>
              <a:t>realidade </a:t>
            </a:r>
            <a:r>
              <a:rPr dirty="0" sz="2300">
                <a:latin typeface="Arial"/>
                <a:cs typeface="Arial"/>
              </a:rPr>
              <a:t>da </a:t>
            </a:r>
            <a:r>
              <a:rPr dirty="0" sz="2300" spc="-5">
                <a:latin typeface="Arial"/>
                <a:cs typeface="Arial"/>
              </a:rPr>
              <a:t>criança, que defende </a:t>
            </a:r>
            <a:r>
              <a:rPr dirty="0" sz="2300">
                <a:latin typeface="Arial"/>
                <a:cs typeface="Arial"/>
              </a:rPr>
              <a:t>a  </a:t>
            </a:r>
            <a:r>
              <a:rPr dirty="0" sz="2300" spc="-5">
                <a:latin typeface="Arial"/>
                <a:cs typeface="Arial"/>
              </a:rPr>
              <a:t>necessidade de </a:t>
            </a:r>
            <a:r>
              <a:rPr dirty="0" sz="2300" spc="-10">
                <a:latin typeface="Arial"/>
                <a:cs typeface="Arial"/>
              </a:rPr>
              <a:t>voltar-se </a:t>
            </a:r>
            <a:r>
              <a:rPr dirty="0" sz="2300" spc="-5">
                <a:latin typeface="Arial"/>
                <a:cs typeface="Arial"/>
              </a:rPr>
              <a:t>diariamente </a:t>
            </a:r>
            <a:r>
              <a:rPr dirty="0" sz="2300" spc="-10">
                <a:latin typeface="Arial"/>
                <a:cs typeface="Arial"/>
              </a:rPr>
              <a:t>para </a:t>
            </a:r>
            <a:r>
              <a:rPr dirty="0" sz="2300">
                <a:latin typeface="Arial"/>
                <a:cs typeface="Arial"/>
              </a:rPr>
              <a:t>o já </a:t>
            </a:r>
            <a:r>
              <a:rPr dirty="0" sz="2300" spc="-10">
                <a:latin typeface="Arial"/>
                <a:cs typeface="Arial"/>
              </a:rPr>
              <a:t>feito </a:t>
            </a:r>
            <a:r>
              <a:rPr dirty="0" sz="2300">
                <a:latin typeface="Arial"/>
                <a:cs typeface="Arial"/>
              </a:rPr>
              <a:t>e </a:t>
            </a:r>
            <a:r>
              <a:rPr dirty="0" sz="2300" spc="-10">
                <a:latin typeface="Arial"/>
                <a:cs typeface="Arial"/>
              </a:rPr>
              <a:t>de  </a:t>
            </a:r>
            <a:r>
              <a:rPr dirty="0" sz="2300" spc="-5">
                <a:latin typeface="Arial"/>
                <a:cs typeface="Arial"/>
              </a:rPr>
              <a:t>reorganizar </a:t>
            </a:r>
            <a:r>
              <a:rPr dirty="0" sz="2300">
                <a:latin typeface="Arial"/>
                <a:cs typeface="Arial"/>
              </a:rPr>
              <a:t>a </a:t>
            </a:r>
            <a:r>
              <a:rPr dirty="0" sz="2300" spc="-5">
                <a:latin typeface="Arial"/>
                <a:cs typeface="Arial"/>
              </a:rPr>
              <a:t>rotina, de modo </a:t>
            </a:r>
            <a:r>
              <a:rPr dirty="0" sz="2300">
                <a:latin typeface="Arial"/>
                <a:cs typeface="Arial"/>
              </a:rPr>
              <a:t>a </a:t>
            </a:r>
            <a:r>
              <a:rPr dirty="0" sz="2300" spc="-5">
                <a:latin typeface="Arial"/>
                <a:cs typeface="Arial"/>
              </a:rPr>
              <a:t>adequá-la </a:t>
            </a:r>
            <a:r>
              <a:rPr dirty="0" sz="2300">
                <a:latin typeface="Arial"/>
                <a:cs typeface="Arial"/>
              </a:rPr>
              <a:t>e </a:t>
            </a:r>
            <a:r>
              <a:rPr dirty="0" sz="2300" spc="-5">
                <a:latin typeface="Arial"/>
                <a:cs typeface="Arial"/>
              </a:rPr>
              <a:t>cada realidade”.  (GUEDES-PINTO </a:t>
            </a:r>
            <a:r>
              <a:rPr dirty="0" sz="2300">
                <a:latin typeface="Arial"/>
                <a:cs typeface="Arial"/>
              </a:rPr>
              <a:t>et al, 2007, p.</a:t>
            </a:r>
            <a:r>
              <a:rPr dirty="0" sz="2300" spc="-135">
                <a:latin typeface="Arial"/>
                <a:cs typeface="Arial"/>
              </a:rPr>
              <a:t> </a:t>
            </a:r>
            <a:r>
              <a:rPr dirty="0" sz="2300">
                <a:latin typeface="Arial"/>
                <a:cs typeface="Arial"/>
              </a:rPr>
              <a:t>23).</a:t>
            </a:r>
            <a:endParaRPr sz="23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D960"/>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p:nvPr/>
        </p:nvSpPr>
        <p:spPr>
          <a:xfrm>
            <a:off x="268224" y="586740"/>
            <a:ext cx="1481327" cy="480060"/>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1356360" y="586740"/>
            <a:ext cx="484631" cy="480060"/>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5230367" y="2689860"/>
            <a:ext cx="1673351" cy="480060"/>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6510528" y="2689860"/>
            <a:ext cx="643127" cy="480060"/>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6760464" y="2689860"/>
            <a:ext cx="2142744" cy="480060"/>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8510016" y="2689860"/>
            <a:ext cx="472440" cy="480060"/>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268224" y="3040379"/>
            <a:ext cx="1900427" cy="480060"/>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1775460" y="3040379"/>
            <a:ext cx="541019" cy="480060"/>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1923288" y="3040379"/>
            <a:ext cx="1171956" cy="480060"/>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2702051" y="3040379"/>
            <a:ext cx="541019" cy="480060"/>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2849879" y="3040379"/>
            <a:ext cx="2208275" cy="480060"/>
          </a:xfrm>
          <a:prstGeom prst="rect">
            <a:avLst/>
          </a:prstGeom>
          <a:blipFill>
            <a:blip r:embed="rId13" cstate="print"/>
            <a:stretch>
              <a:fillRect/>
            </a:stretch>
          </a:blipFill>
        </p:spPr>
        <p:txBody>
          <a:bodyPr wrap="square" lIns="0" tIns="0" rIns="0" bIns="0" rtlCol="0"/>
          <a:lstStyle/>
          <a:p/>
        </p:txBody>
      </p:sp>
      <p:sp>
        <p:nvSpPr>
          <p:cNvPr id="17" name="object 17"/>
          <p:cNvSpPr/>
          <p:nvPr/>
        </p:nvSpPr>
        <p:spPr>
          <a:xfrm>
            <a:off x="4664964" y="3040379"/>
            <a:ext cx="539496" cy="480060"/>
          </a:xfrm>
          <a:prstGeom prst="rect">
            <a:avLst/>
          </a:prstGeom>
          <a:blipFill>
            <a:blip r:embed="rId14" cstate="print"/>
            <a:stretch>
              <a:fillRect/>
            </a:stretch>
          </a:blipFill>
        </p:spPr>
        <p:txBody>
          <a:bodyPr wrap="square" lIns="0" tIns="0" rIns="0" bIns="0" rtlCol="0"/>
          <a:lstStyle/>
          <a:p/>
        </p:txBody>
      </p:sp>
      <p:sp>
        <p:nvSpPr>
          <p:cNvPr id="18" name="object 18"/>
          <p:cNvSpPr/>
          <p:nvPr/>
        </p:nvSpPr>
        <p:spPr>
          <a:xfrm>
            <a:off x="4811267" y="3040379"/>
            <a:ext cx="717803" cy="480060"/>
          </a:xfrm>
          <a:prstGeom prst="rect">
            <a:avLst/>
          </a:prstGeom>
          <a:blipFill>
            <a:blip r:embed="rId15" cstate="print"/>
            <a:stretch>
              <a:fillRect/>
            </a:stretch>
          </a:blipFill>
        </p:spPr>
        <p:txBody>
          <a:bodyPr wrap="square" lIns="0" tIns="0" rIns="0" bIns="0" rtlCol="0"/>
          <a:lstStyle/>
          <a:p/>
        </p:txBody>
      </p:sp>
      <p:sp>
        <p:nvSpPr>
          <p:cNvPr id="19" name="object 19"/>
          <p:cNvSpPr/>
          <p:nvPr/>
        </p:nvSpPr>
        <p:spPr>
          <a:xfrm>
            <a:off x="5135879" y="3040379"/>
            <a:ext cx="541020" cy="480060"/>
          </a:xfrm>
          <a:prstGeom prst="rect">
            <a:avLst/>
          </a:prstGeom>
          <a:blipFill>
            <a:blip r:embed="rId16" cstate="print"/>
            <a:stretch>
              <a:fillRect/>
            </a:stretch>
          </a:blipFill>
        </p:spPr>
        <p:txBody>
          <a:bodyPr wrap="square" lIns="0" tIns="0" rIns="0" bIns="0" rtlCol="0"/>
          <a:lstStyle/>
          <a:p/>
        </p:txBody>
      </p:sp>
      <p:sp>
        <p:nvSpPr>
          <p:cNvPr id="20" name="object 20"/>
          <p:cNvSpPr/>
          <p:nvPr/>
        </p:nvSpPr>
        <p:spPr>
          <a:xfrm>
            <a:off x="5283708" y="3040379"/>
            <a:ext cx="1121664" cy="480060"/>
          </a:xfrm>
          <a:prstGeom prst="rect">
            <a:avLst/>
          </a:prstGeom>
          <a:blipFill>
            <a:blip r:embed="rId17" cstate="print"/>
            <a:stretch>
              <a:fillRect/>
            </a:stretch>
          </a:blipFill>
        </p:spPr>
        <p:txBody>
          <a:bodyPr wrap="square" lIns="0" tIns="0" rIns="0" bIns="0" rtlCol="0"/>
          <a:lstStyle/>
          <a:p/>
        </p:txBody>
      </p:sp>
      <p:sp>
        <p:nvSpPr>
          <p:cNvPr id="21" name="object 21"/>
          <p:cNvSpPr/>
          <p:nvPr/>
        </p:nvSpPr>
        <p:spPr>
          <a:xfrm>
            <a:off x="6012179" y="3040379"/>
            <a:ext cx="541020" cy="480060"/>
          </a:xfrm>
          <a:prstGeom prst="rect">
            <a:avLst/>
          </a:prstGeom>
          <a:blipFill>
            <a:blip r:embed="rId18" cstate="print"/>
            <a:stretch>
              <a:fillRect/>
            </a:stretch>
          </a:blipFill>
        </p:spPr>
        <p:txBody>
          <a:bodyPr wrap="square" lIns="0" tIns="0" rIns="0" bIns="0" rtlCol="0"/>
          <a:lstStyle/>
          <a:p/>
        </p:txBody>
      </p:sp>
      <p:sp>
        <p:nvSpPr>
          <p:cNvPr id="22" name="object 22"/>
          <p:cNvSpPr/>
          <p:nvPr/>
        </p:nvSpPr>
        <p:spPr>
          <a:xfrm>
            <a:off x="6160008" y="3040379"/>
            <a:ext cx="1318260" cy="480060"/>
          </a:xfrm>
          <a:prstGeom prst="rect">
            <a:avLst/>
          </a:prstGeom>
          <a:blipFill>
            <a:blip r:embed="rId19" cstate="print"/>
            <a:stretch>
              <a:fillRect/>
            </a:stretch>
          </a:blipFill>
        </p:spPr>
        <p:txBody>
          <a:bodyPr wrap="square" lIns="0" tIns="0" rIns="0" bIns="0" rtlCol="0"/>
          <a:lstStyle/>
          <a:p/>
        </p:txBody>
      </p:sp>
      <p:sp>
        <p:nvSpPr>
          <p:cNvPr id="23" name="object 23"/>
          <p:cNvSpPr txBox="1"/>
          <p:nvPr/>
        </p:nvSpPr>
        <p:spPr>
          <a:xfrm>
            <a:off x="437489" y="660019"/>
            <a:ext cx="8271509" cy="4934585"/>
          </a:xfrm>
          <a:prstGeom prst="rect">
            <a:avLst/>
          </a:prstGeom>
        </p:spPr>
        <p:txBody>
          <a:bodyPr wrap="square" lIns="0" tIns="13335" rIns="0" bIns="0" rtlCol="0" vert="horz">
            <a:spAutoFit/>
          </a:bodyPr>
          <a:lstStyle/>
          <a:p>
            <a:pPr algn="just" marL="12700" marR="5715">
              <a:lnSpc>
                <a:spcPct val="100000"/>
              </a:lnSpc>
              <a:spcBef>
                <a:spcPts val="105"/>
              </a:spcBef>
            </a:pPr>
            <a:r>
              <a:rPr dirty="0" sz="2300">
                <a:solidFill>
                  <a:srgbClr val="FF0000"/>
                </a:solidFill>
                <a:latin typeface="Arial"/>
                <a:cs typeface="Arial"/>
              </a:rPr>
              <a:t>ROTINA </a:t>
            </a:r>
            <a:r>
              <a:rPr dirty="0" sz="2300">
                <a:latin typeface="Arial"/>
                <a:cs typeface="Arial"/>
              </a:rPr>
              <a:t>- “A </a:t>
            </a:r>
            <a:r>
              <a:rPr dirty="0" sz="2300" spc="-5">
                <a:latin typeface="Arial"/>
                <a:cs typeface="Arial"/>
              </a:rPr>
              <a:t>atividade de planejar cada aula </a:t>
            </a:r>
            <a:r>
              <a:rPr dirty="0" sz="2300">
                <a:latin typeface="Arial"/>
                <a:cs typeface="Arial"/>
              </a:rPr>
              <a:t>é </a:t>
            </a:r>
            <a:r>
              <a:rPr dirty="0" sz="2300" spc="-5">
                <a:latin typeface="Arial"/>
                <a:cs typeface="Arial"/>
              </a:rPr>
              <a:t>mais </a:t>
            </a:r>
            <a:r>
              <a:rPr dirty="0" sz="2300" spc="-10">
                <a:latin typeface="Arial"/>
                <a:cs typeface="Arial"/>
              </a:rPr>
              <a:t>produtiva  </a:t>
            </a:r>
            <a:r>
              <a:rPr dirty="0" sz="2300" spc="-5">
                <a:latin typeface="Arial"/>
                <a:cs typeface="Arial"/>
              </a:rPr>
              <a:t>quando </a:t>
            </a:r>
            <a:r>
              <a:rPr dirty="0" sz="2300">
                <a:latin typeface="Arial"/>
                <a:cs typeface="Arial"/>
              </a:rPr>
              <a:t>o </a:t>
            </a:r>
            <a:r>
              <a:rPr dirty="0" sz="2300" spc="-5">
                <a:latin typeface="Arial"/>
                <a:cs typeface="Arial"/>
              </a:rPr>
              <a:t>docente tem clareza do que pretende ensinar </a:t>
            </a:r>
            <a:r>
              <a:rPr dirty="0" sz="2300">
                <a:latin typeface="Arial"/>
                <a:cs typeface="Arial"/>
              </a:rPr>
              <a:t>e  </a:t>
            </a:r>
            <a:r>
              <a:rPr dirty="0" sz="2300" spc="-5">
                <a:latin typeface="Arial"/>
                <a:cs typeface="Arial"/>
              </a:rPr>
              <a:t>quando </a:t>
            </a:r>
            <a:r>
              <a:rPr dirty="0" sz="2300">
                <a:latin typeface="Arial"/>
                <a:cs typeface="Arial"/>
              </a:rPr>
              <a:t>tem </a:t>
            </a:r>
            <a:r>
              <a:rPr dirty="0" sz="2300" spc="-5">
                <a:latin typeface="Arial"/>
                <a:cs typeface="Arial"/>
              </a:rPr>
              <a:t>materiais didáticos adequados disponíveis, assim  como quando tem algumas rotinas escolares, que orientam </a:t>
            </a:r>
            <a:r>
              <a:rPr dirty="0" sz="2300" spc="-10">
                <a:latin typeface="Arial"/>
                <a:cs typeface="Arial"/>
              </a:rPr>
              <a:t>os  </a:t>
            </a:r>
            <a:r>
              <a:rPr dirty="0" sz="2300" spc="-5">
                <a:latin typeface="Arial"/>
                <a:cs typeface="Arial"/>
              </a:rPr>
              <a:t>planejamentos.”</a:t>
            </a:r>
            <a:endParaRPr sz="2300">
              <a:latin typeface="Arial"/>
              <a:cs typeface="Arial"/>
            </a:endParaRPr>
          </a:p>
          <a:p>
            <a:pPr>
              <a:lnSpc>
                <a:spcPct val="100000"/>
              </a:lnSpc>
            </a:pPr>
            <a:endParaRPr sz="2400">
              <a:latin typeface="Times New Roman"/>
              <a:cs typeface="Times New Roman"/>
            </a:endParaRPr>
          </a:p>
          <a:p>
            <a:pPr algn="just" marL="12700" marR="5080">
              <a:lnSpc>
                <a:spcPct val="100000"/>
              </a:lnSpc>
              <a:spcBef>
                <a:spcPts val="5"/>
              </a:spcBef>
            </a:pPr>
            <a:r>
              <a:rPr dirty="0" sz="2300">
                <a:latin typeface="Arial"/>
                <a:cs typeface="Arial"/>
              </a:rPr>
              <a:t>“é </a:t>
            </a:r>
            <a:r>
              <a:rPr dirty="0" sz="2300" spc="-5">
                <a:latin typeface="Arial"/>
                <a:cs typeface="Arial"/>
              </a:rPr>
              <a:t>fundamental também que os </a:t>
            </a:r>
            <a:r>
              <a:rPr dirty="0" sz="2300" spc="-5">
                <a:solidFill>
                  <a:srgbClr val="FF0000"/>
                </a:solidFill>
                <a:latin typeface="Arial"/>
                <a:cs typeface="Arial"/>
              </a:rPr>
              <a:t>diferentes componentes  curriculares sejam contemplados na rotina </a:t>
            </a:r>
            <a:r>
              <a:rPr dirty="0" sz="2300" spc="-20">
                <a:solidFill>
                  <a:srgbClr val="FF0000"/>
                </a:solidFill>
                <a:latin typeface="Arial"/>
                <a:cs typeface="Arial"/>
              </a:rPr>
              <a:t>escolar</a:t>
            </a:r>
            <a:r>
              <a:rPr dirty="0" sz="2300" spc="-20">
                <a:latin typeface="Arial"/>
                <a:cs typeface="Arial"/>
              </a:rPr>
              <a:t>, </a:t>
            </a:r>
            <a:r>
              <a:rPr dirty="0" sz="2300" spc="-5">
                <a:latin typeface="Arial"/>
                <a:cs typeface="Arial"/>
              </a:rPr>
              <a:t>de </a:t>
            </a:r>
            <a:r>
              <a:rPr dirty="0" sz="2300" spc="-10">
                <a:latin typeface="Arial"/>
                <a:cs typeface="Arial"/>
              </a:rPr>
              <a:t>modo  </a:t>
            </a:r>
            <a:r>
              <a:rPr dirty="0" sz="2300" spc="-5">
                <a:latin typeface="Arial"/>
                <a:cs typeface="Arial"/>
              </a:rPr>
              <a:t>articulado, atendendo </a:t>
            </a:r>
            <a:r>
              <a:rPr dirty="0" sz="2300">
                <a:latin typeface="Arial"/>
                <a:cs typeface="Arial"/>
              </a:rPr>
              <a:t>a </a:t>
            </a:r>
            <a:r>
              <a:rPr dirty="0" sz="2300" spc="-5">
                <a:latin typeface="Arial"/>
                <a:cs typeface="Arial"/>
              </a:rPr>
              <a:t>princípios didáticos gerais, tais como:  escolha de temáticas relevantes </a:t>
            </a:r>
            <a:r>
              <a:rPr dirty="0" sz="2300">
                <a:latin typeface="Arial"/>
                <a:cs typeface="Arial"/>
              </a:rPr>
              <a:t>para a </a:t>
            </a:r>
            <a:r>
              <a:rPr dirty="0" sz="2300" spc="-5">
                <a:latin typeface="Arial"/>
                <a:cs typeface="Arial"/>
              </a:rPr>
              <a:t>vida das crianças,  valorização dos conhecimentos prévios dos alunos, estímulo </a:t>
            </a:r>
            <a:r>
              <a:rPr dirty="0" sz="2300">
                <a:latin typeface="Arial"/>
                <a:cs typeface="Arial"/>
              </a:rPr>
              <a:t>à  </a:t>
            </a:r>
            <a:r>
              <a:rPr dirty="0" sz="2300" spc="-5">
                <a:latin typeface="Arial"/>
                <a:cs typeface="Arial"/>
              </a:rPr>
              <a:t>reflexão, promoção de situações </a:t>
            </a:r>
            <a:r>
              <a:rPr dirty="0" sz="2300">
                <a:latin typeface="Arial"/>
                <a:cs typeface="Arial"/>
              </a:rPr>
              <a:t>de </a:t>
            </a:r>
            <a:r>
              <a:rPr dirty="0" sz="2300" spc="-5">
                <a:latin typeface="Arial"/>
                <a:cs typeface="Arial"/>
              </a:rPr>
              <a:t>interação propícias </a:t>
            </a:r>
            <a:r>
              <a:rPr dirty="0" sz="2300">
                <a:latin typeface="Arial"/>
                <a:cs typeface="Arial"/>
              </a:rPr>
              <a:t>às  </a:t>
            </a:r>
            <a:r>
              <a:rPr dirty="0" sz="2300" spc="-5">
                <a:latin typeface="Arial"/>
                <a:cs typeface="Arial"/>
              </a:rPr>
              <a:t>aprendizagens, favorecimento </a:t>
            </a:r>
            <a:r>
              <a:rPr dirty="0" sz="2300">
                <a:latin typeface="Arial"/>
                <a:cs typeface="Arial"/>
              </a:rPr>
              <a:t>da </a:t>
            </a:r>
            <a:r>
              <a:rPr dirty="0" sz="2300" spc="-5">
                <a:latin typeface="Arial"/>
                <a:cs typeface="Arial"/>
              </a:rPr>
              <a:t>sistematização </a:t>
            </a:r>
            <a:r>
              <a:rPr dirty="0" sz="2300" spc="-10">
                <a:latin typeface="Arial"/>
                <a:cs typeface="Arial"/>
              </a:rPr>
              <a:t>dos  </a:t>
            </a:r>
            <a:r>
              <a:rPr dirty="0" sz="2300" spc="-5">
                <a:latin typeface="Arial"/>
                <a:cs typeface="Arial"/>
              </a:rPr>
              <a:t>conhecimentos, </a:t>
            </a:r>
            <a:r>
              <a:rPr dirty="0" sz="2300">
                <a:latin typeface="Arial"/>
                <a:cs typeface="Arial"/>
              </a:rPr>
              <a:t>diversificação de estratégias</a:t>
            </a:r>
            <a:r>
              <a:rPr dirty="0" sz="2300" spc="-150">
                <a:latin typeface="Arial"/>
                <a:cs typeface="Arial"/>
              </a:rPr>
              <a:t> </a:t>
            </a:r>
            <a:r>
              <a:rPr dirty="0" sz="2300">
                <a:latin typeface="Arial"/>
                <a:cs typeface="Arial"/>
              </a:rPr>
              <a:t>didáticas.”</a:t>
            </a:r>
            <a:endParaRPr sz="23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D960"/>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p:nvPr/>
        </p:nvSpPr>
        <p:spPr>
          <a:xfrm>
            <a:off x="237743" y="911352"/>
            <a:ext cx="1048512" cy="582168"/>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810768" y="911352"/>
            <a:ext cx="586740" cy="582168"/>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922019" y="911352"/>
            <a:ext cx="2040636" cy="582168"/>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2487167" y="911352"/>
            <a:ext cx="586740" cy="582168"/>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2598420" y="911352"/>
            <a:ext cx="2613660" cy="582168"/>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4736591" y="911352"/>
            <a:ext cx="586739" cy="582168"/>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4847844" y="911352"/>
            <a:ext cx="2318004" cy="582168"/>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6690359" y="911352"/>
            <a:ext cx="586740" cy="582168"/>
          </a:xfrm>
          <a:prstGeom prst="rect">
            <a:avLst/>
          </a:prstGeom>
          <a:blipFill>
            <a:blip r:embed="rId10" cstate="print"/>
            <a:stretch>
              <a:fillRect/>
            </a:stretch>
          </a:blipFill>
        </p:spPr>
        <p:txBody>
          <a:bodyPr wrap="square" lIns="0" tIns="0" rIns="0" bIns="0" rtlCol="0"/>
          <a:lstStyle/>
          <a:p/>
        </p:txBody>
      </p:sp>
      <p:sp>
        <p:nvSpPr>
          <p:cNvPr id="14" name="object 14"/>
          <p:cNvSpPr txBox="1"/>
          <p:nvPr/>
        </p:nvSpPr>
        <p:spPr>
          <a:xfrm>
            <a:off x="447243" y="1005331"/>
            <a:ext cx="8268334" cy="4293235"/>
          </a:xfrm>
          <a:prstGeom prst="rect">
            <a:avLst/>
          </a:prstGeom>
        </p:spPr>
        <p:txBody>
          <a:bodyPr wrap="square" lIns="0" tIns="12065" rIns="0" bIns="0" rtlCol="0" vert="horz">
            <a:spAutoFit/>
          </a:bodyPr>
          <a:lstStyle/>
          <a:p>
            <a:pPr algn="just" marL="12700" marR="5080">
              <a:lnSpc>
                <a:spcPct val="100000"/>
              </a:lnSpc>
              <a:spcBef>
                <a:spcPts val="95"/>
              </a:spcBef>
            </a:pPr>
            <a:r>
              <a:rPr dirty="0" sz="2800" spc="-10">
                <a:solidFill>
                  <a:srgbClr val="FF0000"/>
                </a:solidFill>
                <a:latin typeface="Arial"/>
                <a:cs typeface="Arial"/>
              </a:rPr>
              <a:t>“Os </a:t>
            </a:r>
            <a:r>
              <a:rPr dirty="0" sz="2800" spc="-5">
                <a:solidFill>
                  <a:srgbClr val="FF0000"/>
                </a:solidFill>
                <a:latin typeface="Arial"/>
                <a:cs typeface="Arial"/>
              </a:rPr>
              <a:t>diferentes componentes curriculares </a:t>
            </a:r>
            <a:r>
              <a:rPr dirty="0" sz="2800" spc="-5">
                <a:latin typeface="Arial"/>
                <a:cs typeface="Arial"/>
              </a:rPr>
              <a:t>devem </a:t>
            </a:r>
            <a:r>
              <a:rPr dirty="0" sz="2800">
                <a:latin typeface="Arial"/>
                <a:cs typeface="Arial"/>
              </a:rPr>
              <a:t>ser  </a:t>
            </a:r>
            <a:r>
              <a:rPr dirty="0" sz="2800" spc="-5">
                <a:latin typeface="Arial"/>
                <a:cs typeface="Arial"/>
              </a:rPr>
              <a:t>contemplados, porém não de modo fragmentado,  com divisão estanque do tempo </a:t>
            </a:r>
            <a:r>
              <a:rPr dirty="0" sz="2800" spc="-25">
                <a:latin typeface="Arial"/>
                <a:cs typeface="Arial"/>
              </a:rPr>
              <a:t>escolar, </a:t>
            </a:r>
            <a:r>
              <a:rPr dirty="0" sz="2800" spc="-5">
                <a:latin typeface="Arial"/>
                <a:cs typeface="Arial"/>
              </a:rPr>
              <a:t>mas sim  de forma </a:t>
            </a:r>
            <a:r>
              <a:rPr dirty="0" sz="2800">
                <a:latin typeface="Arial"/>
                <a:cs typeface="Arial"/>
              </a:rPr>
              <a:t>integrada, </a:t>
            </a:r>
            <a:r>
              <a:rPr dirty="0" sz="2800" spc="-5">
                <a:latin typeface="Arial"/>
                <a:cs typeface="Arial"/>
              </a:rPr>
              <a:t>sem perder de vista o contexto  de cada área. Contemplar os conteúdos  necessários em cada área de conhecimento, as  diferentes estratégias didáticas, </a:t>
            </a:r>
            <a:r>
              <a:rPr dirty="0" sz="2800" spc="-10">
                <a:latin typeface="Arial"/>
                <a:cs typeface="Arial"/>
              </a:rPr>
              <a:t>as </a:t>
            </a:r>
            <a:r>
              <a:rPr dirty="0" sz="2800" spc="-5">
                <a:latin typeface="Arial"/>
                <a:cs typeface="Arial"/>
              </a:rPr>
              <a:t>diversas formas  de organização das atividades, as variadas formas  de avaliação, requer planejamento,  intencionalidade.”</a:t>
            </a:r>
            <a:endParaRPr sz="28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D960"/>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p:nvPr/>
        </p:nvSpPr>
        <p:spPr>
          <a:xfrm>
            <a:off x="2051304" y="3044951"/>
            <a:ext cx="5088636" cy="582168"/>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6664452" y="3044951"/>
            <a:ext cx="574548" cy="582168"/>
          </a:xfrm>
          <a:prstGeom prst="rect">
            <a:avLst/>
          </a:prstGeom>
          <a:blipFill>
            <a:blip r:embed="rId4" cstate="print"/>
            <a:stretch>
              <a:fillRect/>
            </a:stretch>
          </a:blipFill>
        </p:spPr>
        <p:txBody>
          <a:bodyPr wrap="square" lIns="0" tIns="0" rIns="0" bIns="0" rtlCol="0"/>
          <a:lstStyle/>
          <a:p/>
        </p:txBody>
      </p:sp>
      <p:sp>
        <p:nvSpPr>
          <p:cNvPr id="8" name="object 8"/>
          <p:cNvSpPr txBox="1">
            <a:spLocks noGrp="1"/>
          </p:cNvSpPr>
          <p:nvPr>
            <p:ph type="title"/>
          </p:nvPr>
        </p:nvSpPr>
        <p:spPr>
          <a:xfrm>
            <a:off x="2146554" y="1005331"/>
            <a:ext cx="4869180" cy="878840"/>
          </a:xfrm>
          <a:prstGeom prst="rect"/>
        </p:spPr>
        <p:txBody>
          <a:bodyPr wrap="square" lIns="0" tIns="12065" rIns="0" bIns="0" rtlCol="0" vert="horz">
            <a:spAutoFit/>
          </a:bodyPr>
          <a:lstStyle/>
          <a:p>
            <a:pPr marL="12700" marR="5080" indent="510540">
              <a:lnSpc>
                <a:spcPct val="100000"/>
              </a:lnSpc>
              <a:spcBef>
                <a:spcPts val="95"/>
              </a:spcBef>
            </a:pPr>
            <a:r>
              <a:rPr dirty="0" sz="2800" spc="-10">
                <a:solidFill>
                  <a:srgbClr val="000000"/>
                </a:solidFill>
              </a:rPr>
              <a:t>ARTICULAÇÃO ENTRE  ÁREAS </a:t>
            </a:r>
            <a:r>
              <a:rPr dirty="0" sz="2800" spc="-5">
                <a:solidFill>
                  <a:srgbClr val="000000"/>
                </a:solidFill>
              </a:rPr>
              <a:t>DO</a:t>
            </a:r>
            <a:r>
              <a:rPr dirty="0" sz="2800" spc="-65">
                <a:solidFill>
                  <a:srgbClr val="000000"/>
                </a:solidFill>
              </a:rPr>
              <a:t> </a:t>
            </a:r>
            <a:r>
              <a:rPr dirty="0" sz="2800" spc="-10">
                <a:solidFill>
                  <a:srgbClr val="000000"/>
                </a:solidFill>
              </a:rPr>
              <a:t>CONHECIMNETO</a:t>
            </a:r>
            <a:endParaRPr sz="2800"/>
          </a:p>
        </p:txBody>
      </p:sp>
      <p:sp>
        <p:nvSpPr>
          <p:cNvPr id="9" name="object 9"/>
          <p:cNvSpPr txBox="1"/>
          <p:nvPr/>
        </p:nvSpPr>
        <p:spPr>
          <a:xfrm>
            <a:off x="2261107" y="3139186"/>
            <a:ext cx="4639310" cy="452120"/>
          </a:xfrm>
          <a:prstGeom prst="rect">
            <a:avLst/>
          </a:prstGeom>
        </p:spPr>
        <p:txBody>
          <a:bodyPr wrap="square" lIns="0" tIns="12065" rIns="0" bIns="0" rtlCol="0" vert="horz">
            <a:spAutoFit/>
          </a:bodyPr>
          <a:lstStyle/>
          <a:p>
            <a:pPr marL="12700">
              <a:lnSpc>
                <a:spcPct val="100000"/>
              </a:lnSpc>
              <a:spcBef>
                <a:spcPts val="95"/>
              </a:spcBef>
            </a:pPr>
            <a:r>
              <a:rPr dirty="0" sz="2800" spc="-5">
                <a:solidFill>
                  <a:srgbClr val="FF0000"/>
                </a:solidFill>
                <a:latin typeface="Arial"/>
                <a:cs typeface="Arial"/>
              </a:rPr>
              <a:t>INT</a:t>
            </a:r>
            <a:r>
              <a:rPr dirty="0" sz="2800" spc="-15">
                <a:solidFill>
                  <a:srgbClr val="FF0000"/>
                </a:solidFill>
                <a:latin typeface="Arial"/>
                <a:cs typeface="Arial"/>
              </a:rPr>
              <a:t>E</a:t>
            </a:r>
            <a:r>
              <a:rPr dirty="0" sz="2800" spc="-5">
                <a:solidFill>
                  <a:srgbClr val="FF0000"/>
                </a:solidFill>
                <a:latin typeface="Arial"/>
                <a:cs typeface="Arial"/>
              </a:rPr>
              <a:t>RDIS</a:t>
            </a:r>
            <a:r>
              <a:rPr dirty="0" sz="2800" spc="-20">
                <a:solidFill>
                  <a:srgbClr val="FF0000"/>
                </a:solidFill>
                <a:latin typeface="Arial"/>
                <a:cs typeface="Arial"/>
              </a:rPr>
              <a:t>C</a:t>
            </a:r>
            <a:r>
              <a:rPr dirty="0" sz="2800" spc="-5">
                <a:solidFill>
                  <a:srgbClr val="FF0000"/>
                </a:solidFill>
                <a:latin typeface="Arial"/>
                <a:cs typeface="Arial"/>
              </a:rPr>
              <a:t>IPLINARIE</a:t>
            </a:r>
            <a:r>
              <a:rPr dirty="0" sz="2800" spc="-15">
                <a:solidFill>
                  <a:srgbClr val="FF0000"/>
                </a:solidFill>
                <a:latin typeface="Arial"/>
                <a:cs typeface="Arial"/>
              </a:rPr>
              <a:t>D</a:t>
            </a:r>
            <a:r>
              <a:rPr dirty="0" sz="2800" spc="-5">
                <a:solidFill>
                  <a:srgbClr val="FF0000"/>
                </a:solidFill>
                <a:latin typeface="Arial"/>
                <a:cs typeface="Arial"/>
              </a:rPr>
              <a:t>ADE</a:t>
            </a:r>
            <a:endParaRPr sz="2800">
              <a:latin typeface="Arial"/>
              <a:cs typeface="Arial"/>
            </a:endParaRPr>
          </a:p>
        </p:txBody>
      </p:sp>
      <p:sp>
        <p:nvSpPr>
          <p:cNvPr id="10" name="object 10"/>
          <p:cNvSpPr txBox="1"/>
          <p:nvPr/>
        </p:nvSpPr>
        <p:spPr>
          <a:xfrm>
            <a:off x="808431" y="4846447"/>
            <a:ext cx="7539990" cy="878840"/>
          </a:xfrm>
          <a:prstGeom prst="rect">
            <a:avLst/>
          </a:prstGeom>
        </p:spPr>
        <p:txBody>
          <a:bodyPr wrap="square" lIns="0" tIns="12065" rIns="0" bIns="0" rtlCol="0" vert="horz">
            <a:spAutoFit/>
          </a:bodyPr>
          <a:lstStyle/>
          <a:p>
            <a:pPr marL="12700" marR="5080" indent="501015">
              <a:lnSpc>
                <a:spcPct val="100000"/>
              </a:lnSpc>
              <a:spcBef>
                <a:spcPts val="95"/>
              </a:spcBef>
            </a:pPr>
            <a:r>
              <a:rPr dirty="0" sz="2800" spc="-5">
                <a:latin typeface="Arial"/>
                <a:cs typeface="Arial"/>
              </a:rPr>
              <a:t>A interdisciplinaridade não é categoria de  conhecimento, mas de ação </a:t>
            </a:r>
            <a:r>
              <a:rPr dirty="0" sz="2800" spc="-25">
                <a:latin typeface="Arial"/>
                <a:cs typeface="Arial"/>
              </a:rPr>
              <a:t>(FAZENDA,</a:t>
            </a:r>
            <a:r>
              <a:rPr dirty="0" sz="2800" spc="105">
                <a:latin typeface="Arial"/>
                <a:cs typeface="Arial"/>
              </a:rPr>
              <a:t> </a:t>
            </a:r>
            <a:r>
              <a:rPr dirty="0" sz="2800" spc="-5">
                <a:latin typeface="Arial"/>
                <a:cs typeface="Arial"/>
              </a:rPr>
              <a:t>1995).</a:t>
            </a:r>
            <a:endParaRPr sz="2800">
              <a:latin typeface="Arial"/>
              <a:cs typeface="Arial"/>
            </a:endParaRPr>
          </a:p>
        </p:txBody>
      </p:sp>
      <p:sp>
        <p:nvSpPr>
          <p:cNvPr id="11" name="object 11"/>
          <p:cNvSpPr/>
          <p:nvPr/>
        </p:nvSpPr>
        <p:spPr>
          <a:xfrm>
            <a:off x="3995928" y="2060829"/>
            <a:ext cx="1152525" cy="720090"/>
          </a:xfrm>
          <a:custGeom>
            <a:avLst/>
            <a:gdLst/>
            <a:ahLst/>
            <a:cxnLst/>
            <a:rect l="l" t="t" r="r" b="b"/>
            <a:pathLst>
              <a:path w="1152525" h="720089">
                <a:moveTo>
                  <a:pt x="1152144" y="360045"/>
                </a:moveTo>
                <a:lnTo>
                  <a:pt x="0" y="360045"/>
                </a:lnTo>
                <a:lnTo>
                  <a:pt x="576072" y="720090"/>
                </a:lnTo>
                <a:lnTo>
                  <a:pt x="1152144" y="360045"/>
                </a:lnTo>
                <a:close/>
              </a:path>
              <a:path w="1152525" h="720089">
                <a:moveTo>
                  <a:pt x="864108" y="0"/>
                </a:moveTo>
                <a:lnTo>
                  <a:pt x="288036" y="0"/>
                </a:lnTo>
                <a:lnTo>
                  <a:pt x="288036" y="360045"/>
                </a:lnTo>
                <a:lnTo>
                  <a:pt x="864108" y="360045"/>
                </a:lnTo>
                <a:lnTo>
                  <a:pt x="864108" y="0"/>
                </a:lnTo>
                <a:close/>
              </a:path>
            </a:pathLst>
          </a:custGeom>
          <a:solidFill>
            <a:srgbClr val="FF0000"/>
          </a:solidFill>
        </p:spPr>
        <p:txBody>
          <a:bodyPr wrap="square" lIns="0" tIns="0" rIns="0" bIns="0" rtlCol="0"/>
          <a:lstStyle/>
          <a:p/>
        </p:txBody>
      </p:sp>
      <p:sp>
        <p:nvSpPr>
          <p:cNvPr id="12" name="object 12"/>
          <p:cNvSpPr/>
          <p:nvPr/>
        </p:nvSpPr>
        <p:spPr>
          <a:xfrm>
            <a:off x="3995928" y="2060829"/>
            <a:ext cx="1152525" cy="720090"/>
          </a:xfrm>
          <a:custGeom>
            <a:avLst/>
            <a:gdLst/>
            <a:ahLst/>
            <a:cxnLst/>
            <a:rect l="l" t="t" r="r" b="b"/>
            <a:pathLst>
              <a:path w="1152525" h="720089">
                <a:moveTo>
                  <a:pt x="0" y="360045"/>
                </a:moveTo>
                <a:lnTo>
                  <a:pt x="288036" y="360045"/>
                </a:lnTo>
                <a:lnTo>
                  <a:pt x="288036" y="0"/>
                </a:lnTo>
                <a:lnTo>
                  <a:pt x="864108" y="0"/>
                </a:lnTo>
                <a:lnTo>
                  <a:pt x="864108" y="360045"/>
                </a:lnTo>
                <a:lnTo>
                  <a:pt x="1152144" y="360045"/>
                </a:lnTo>
                <a:lnTo>
                  <a:pt x="576072" y="720090"/>
                </a:lnTo>
                <a:lnTo>
                  <a:pt x="0" y="360045"/>
                </a:lnTo>
                <a:close/>
              </a:path>
            </a:pathLst>
          </a:custGeom>
          <a:ln w="25400">
            <a:solidFill>
              <a:srgbClr val="C00000"/>
            </a:solidFill>
          </a:ln>
        </p:spPr>
        <p:txBody>
          <a:bodyPr wrap="square" lIns="0" tIns="0" rIns="0" bIns="0" rtlCol="0"/>
          <a:lstStyle/>
          <a:p/>
        </p:txBody>
      </p:sp>
      <p:sp>
        <p:nvSpPr>
          <p:cNvPr id="13" name="object 13"/>
          <p:cNvSpPr/>
          <p:nvPr/>
        </p:nvSpPr>
        <p:spPr>
          <a:xfrm>
            <a:off x="3995928" y="3861053"/>
            <a:ext cx="1152525" cy="720090"/>
          </a:xfrm>
          <a:custGeom>
            <a:avLst/>
            <a:gdLst/>
            <a:ahLst/>
            <a:cxnLst/>
            <a:rect l="l" t="t" r="r" b="b"/>
            <a:pathLst>
              <a:path w="1152525" h="720089">
                <a:moveTo>
                  <a:pt x="1152144" y="360045"/>
                </a:moveTo>
                <a:lnTo>
                  <a:pt x="0" y="360045"/>
                </a:lnTo>
                <a:lnTo>
                  <a:pt x="576072" y="720090"/>
                </a:lnTo>
                <a:lnTo>
                  <a:pt x="1152144" y="360045"/>
                </a:lnTo>
                <a:close/>
              </a:path>
              <a:path w="1152525" h="720089">
                <a:moveTo>
                  <a:pt x="864108" y="0"/>
                </a:moveTo>
                <a:lnTo>
                  <a:pt x="288036" y="0"/>
                </a:lnTo>
                <a:lnTo>
                  <a:pt x="288036" y="360045"/>
                </a:lnTo>
                <a:lnTo>
                  <a:pt x="864108" y="360045"/>
                </a:lnTo>
                <a:lnTo>
                  <a:pt x="864108" y="0"/>
                </a:lnTo>
                <a:close/>
              </a:path>
            </a:pathLst>
          </a:custGeom>
          <a:solidFill>
            <a:srgbClr val="FF0000"/>
          </a:solidFill>
        </p:spPr>
        <p:txBody>
          <a:bodyPr wrap="square" lIns="0" tIns="0" rIns="0" bIns="0" rtlCol="0"/>
          <a:lstStyle/>
          <a:p/>
        </p:txBody>
      </p:sp>
      <p:sp>
        <p:nvSpPr>
          <p:cNvPr id="14" name="object 14"/>
          <p:cNvSpPr/>
          <p:nvPr/>
        </p:nvSpPr>
        <p:spPr>
          <a:xfrm>
            <a:off x="3995928" y="3861053"/>
            <a:ext cx="1152525" cy="720090"/>
          </a:xfrm>
          <a:custGeom>
            <a:avLst/>
            <a:gdLst/>
            <a:ahLst/>
            <a:cxnLst/>
            <a:rect l="l" t="t" r="r" b="b"/>
            <a:pathLst>
              <a:path w="1152525" h="720089">
                <a:moveTo>
                  <a:pt x="0" y="360045"/>
                </a:moveTo>
                <a:lnTo>
                  <a:pt x="288036" y="360045"/>
                </a:lnTo>
                <a:lnTo>
                  <a:pt x="288036" y="0"/>
                </a:lnTo>
                <a:lnTo>
                  <a:pt x="864108" y="0"/>
                </a:lnTo>
                <a:lnTo>
                  <a:pt x="864108" y="360045"/>
                </a:lnTo>
                <a:lnTo>
                  <a:pt x="1152144" y="360045"/>
                </a:lnTo>
                <a:lnTo>
                  <a:pt x="576072" y="720090"/>
                </a:lnTo>
                <a:lnTo>
                  <a:pt x="0" y="360045"/>
                </a:lnTo>
                <a:close/>
              </a:path>
            </a:pathLst>
          </a:custGeom>
          <a:ln w="25400">
            <a:solidFill>
              <a:srgbClr val="C00000"/>
            </a:solidFill>
          </a:ln>
        </p:spPr>
        <p:txBody>
          <a:bodyPr wrap="square" lIns="0" tIns="0" rIns="0" bIns="0" rtlCol="0"/>
          <a:lstStyl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FD960"/>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txBox="1">
            <a:spLocks noGrp="1"/>
          </p:cNvSpPr>
          <p:nvPr>
            <p:ph type="title"/>
          </p:nvPr>
        </p:nvSpPr>
        <p:spPr>
          <a:xfrm>
            <a:off x="499363" y="1005331"/>
            <a:ext cx="8154670" cy="452120"/>
          </a:xfrm>
          <a:prstGeom prst="rect"/>
        </p:spPr>
        <p:txBody>
          <a:bodyPr wrap="square" lIns="0" tIns="12065" rIns="0" bIns="0" rtlCol="0" vert="horz">
            <a:spAutoFit/>
          </a:bodyPr>
          <a:lstStyle/>
          <a:p>
            <a:pPr marL="12700">
              <a:lnSpc>
                <a:spcPct val="100000"/>
              </a:lnSpc>
              <a:spcBef>
                <a:spcPts val="95"/>
              </a:spcBef>
            </a:pPr>
            <a:r>
              <a:rPr dirty="0" sz="2800" spc="-5">
                <a:solidFill>
                  <a:srgbClr val="000000"/>
                </a:solidFill>
              </a:rPr>
              <a:t>Articulação entre diferentes áreas do</a:t>
            </a:r>
            <a:r>
              <a:rPr dirty="0" sz="2800" spc="125">
                <a:solidFill>
                  <a:srgbClr val="000000"/>
                </a:solidFill>
              </a:rPr>
              <a:t> </a:t>
            </a:r>
            <a:r>
              <a:rPr dirty="0" sz="2800" spc="-5">
                <a:solidFill>
                  <a:srgbClr val="000000"/>
                </a:solidFill>
              </a:rPr>
              <a:t>conhecimento</a:t>
            </a:r>
            <a:endParaRPr sz="2800"/>
          </a:p>
        </p:txBody>
      </p:sp>
      <p:sp>
        <p:nvSpPr>
          <p:cNvPr id="7" name="object 7"/>
          <p:cNvSpPr/>
          <p:nvPr/>
        </p:nvSpPr>
        <p:spPr>
          <a:xfrm>
            <a:off x="914400" y="2738627"/>
            <a:ext cx="3939540" cy="582168"/>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4965191" y="2738627"/>
            <a:ext cx="3285744" cy="582168"/>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7775447" y="2738627"/>
            <a:ext cx="574548" cy="582168"/>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6175247" y="4079747"/>
            <a:ext cx="1996440" cy="461771"/>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7793735" y="4079747"/>
            <a:ext cx="537972" cy="461771"/>
          </a:xfrm>
          <a:prstGeom prst="rect">
            <a:avLst/>
          </a:prstGeom>
          <a:blipFill>
            <a:blip r:embed="rId7" cstate="print"/>
            <a:stretch>
              <a:fillRect/>
            </a:stretch>
          </a:blipFill>
        </p:spPr>
        <p:txBody>
          <a:bodyPr wrap="square" lIns="0" tIns="0" rIns="0" bIns="0" rtlCol="0"/>
          <a:lstStyle/>
          <a:p/>
        </p:txBody>
      </p:sp>
      <p:sp>
        <p:nvSpPr>
          <p:cNvPr id="12" name="object 12"/>
          <p:cNvSpPr/>
          <p:nvPr/>
        </p:nvSpPr>
        <p:spPr>
          <a:xfrm>
            <a:off x="7953756" y="4079747"/>
            <a:ext cx="688848" cy="461771"/>
          </a:xfrm>
          <a:prstGeom prst="rect">
            <a:avLst/>
          </a:prstGeom>
          <a:blipFill>
            <a:blip r:embed="rId8" cstate="print"/>
            <a:stretch>
              <a:fillRect/>
            </a:stretch>
          </a:blipFill>
        </p:spPr>
        <p:txBody>
          <a:bodyPr wrap="square" lIns="0" tIns="0" rIns="0" bIns="0" rtlCol="0"/>
          <a:lstStyle/>
          <a:p/>
        </p:txBody>
      </p:sp>
      <p:sp>
        <p:nvSpPr>
          <p:cNvPr id="13" name="object 13"/>
          <p:cNvSpPr/>
          <p:nvPr/>
        </p:nvSpPr>
        <p:spPr>
          <a:xfrm>
            <a:off x="8264652" y="4079747"/>
            <a:ext cx="455675" cy="461771"/>
          </a:xfrm>
          <a:prstGeom prst="rect">
            <a:avLst/>
          </a:prstGeom>
          <a:blipFill>
            <a:blip r:embed="rId9" cstate="print"/>
            <a:stretch>
              <a:fillRect/>
            </a:stretch>
          </a:blipFill>
        </p:spPr>
        <p:txBody>
          <a:bodyPr wrap="square" lIns="0" tIns="0" rIns="0" bIns="0" rtlCol="0"/>
          <a:lstStyle/>
          <a:p/>
        </p:txBody>
      </p:sp>
      <p:sp>
        <p:nvSpPr>
          <p:cNvPr id="14" name="object 14"/>
          <p:cNvSpPr/>
          <p:nvPr/>
        </p:nvSpPr>
        <p:spPr>
          <a:xfrm>
            <a:off x="455676" y="4415028"/>
            <a:ext cx="1886712" cy="461772"/>
          </a:xfrm>
          <a:prstGeom prst="rect">
            <a:avLst/>
          </a:prstGeom>
          <a:blipFill>
            <a:blip r:embed="rId10" cstate="print"/>
            <a:stretch>
              <a:fillRect/>
            </a:stretch>
          </a:blipFill>
        </p:spPr>
        <p:txBody>
          <a:bodyPr wrap="square" lIns="0" tIns="0" rIns="0" bIns="0" rtlCol="0"/>
          <a:lstStyle/>
          <a:p/>
        </p:txBody>
      </p:sp>
      <p:sp>
        <p:nvSpPr>
          <p:cNvPr id="15" name="object 15"/>
          <p:cNvSpPr/>
          <p:nvPr/>
        </p:nvSpPr>
        <p:spPr>
          <a:xfrm>
            <a:off x="1964435" y="4415028"/>
            <a:ext cx="789432" cy="461772"/>
          </a:xfrm>
          <a:prstGeom prst="rect">
            <a:avLst/>
          </a:prstGeom>
          <a:blipFill>
            <a:blip r:embed="rId11" cstate="print"/>
            <a:stretch>
              <a:fillRect/>
            </a:stretch>
          </a:blipFill>
        </p:spPr>
        <p:txBody>
          <a:bodyPr wrap="square" lIns="0" tIns="0" rIns="0" bIns="0" rtlCol="0"/>
          <a:lstStyle/>
          <a:p/>
        </p:txBody>
      </p:sp>
      <p:sp>
        <p:nvSpPr>
          <p:cNvPr id="16" name="object 16"/>
          <p:cNvSpPr/>
          <p:nvPr/>
        </p:nvSpPr>
        <p:spPr>
          <a:xfrm>
            <a:off x="2375916" y="4415028"/>
            <a:ext cx="829056" cy="461772"/>
          </a:xfrm>
          <a:prstGeom prst="rect">
            <a:avLst/>
          </a:prstGeom>
          <a:blipFill>
            <a:blip r:embed="rId12" cstate="print"/>
            <a:stretch>
              <a:fillRect/>
            </a:stretch>
          </a:blipFill>
        </p:spPr>
        <p:txBody>
          <a:bodyPr wrap="square" lIns="0" tIns="0" rIns="0" bIns="0" rtlCol="0"/>
          <a:lstStyle/>
          <a:p/>
        </p:txBody>
      </p:sp>
      <p:sp>
        <p:nvSpPr>
          <p:cNvPr id="17" name="object 17"/>
          <p:cNvSpPr/>
          <p:nvPr/>
        </p:nvSpPr>
        <p:spPr>
          <a:xfrm>
            <a:off x="2827020" y="4415028"/>
            <a:ext cx="789432" cy="461772"/>
          </a:xfrm>
          <a:prstGeom prst="rect">
            <a:avLst/>
          </a:prstGeom>
          <a:blipFill>
            <a:blip r:embed="rId13" cstate="print"/>
            <a:stretch>
              <a:fillRect/>
            </a:stretch>
          </a:blipFill>
        </p:spPr>
        <p:txBody>
          <a:bodyPr wrap="square" lIns="0" tIns="0" rIns="0" bIns="0" rtlCol="0"/>
          <a:lstStyle/>
          <a:p/>
        </p:txBody>
      </p:sp>
      <p:sp>
        <p:nvSpPr>
          <p:cNvPr id="18" name="object 18"/>
          <p:cNvSpPr/>
          <p:nvPr/>
        </p:nvSpPr>
        <p:spPr>
          <a:xfrm>
            <a:off x="3238500" y="4415028"/>
            <a:ext cx="1420368" cy="461772"/>
          </a:xfrm>
          <a:prstGeom prst="rect">
            <a:avLst/>
          </a:prstGeom>
          <a:blipFill>
            <a:blip r:embed="rId14" cstate="print"/>
            <a:stretch>
              <a:fillRect/>
            </a:stretch>
          </a:blipFill>
        </p:spPr>
        <p:txBody>
          <a:bodyPr wrap="square" lIns="0" tIns="0" rIns="0" bIns="0" rtlCol="0"/>
          <a:lstStyle/>
          <a:p/>
        </p:txBody>
      </p:sp>
      <p:sp>
        <p:nvSpPr>
          <p:cNvPr id="19" name="object 19"/>
          <p:cNvSpPr/>
          <p:nvPr/>
        </p:nvSpPr>
        <p:spPr>
          <a:xfrm>
            <a:off x="4280915" y="4415028"/>
            <a:ext cx="789432" cy="461772"/>
          </a:xfrm>
          <a:prstGeom prst="rect">
            <a:avLst/>
          </a:prstGeom>
          <a:blipFill>
            <a:blip r:embed="rId15" cstate="print"/>
            <a:stretch>
              <a:fillRect/>
            </a:stretch>
          </a:blipFill>
        </p:spPr>
        <p:txBody>
          <a:bodyPr wrap="square" lIns="0" tIns="0" rIns="0" bIns="0" rtlCol="0"/>
          <a:lstStyle/>
          <a:p/>
        </p:txBody>
      </p:sp>
      <p:sp>
        <p:nvSpPr>
          <p:cNvPr id="20" name="object 20"/>
          <p:cNvSpPr/>
          <p:nvPr/>
        </p:nvSpPr>
        <p:spPr>
          <a:xfrm>
            <a:off x="4692396" y="4415028"/>
            <a:ext cx="1792224" cy="461772"/>
          </a:xfrm>
          <a:prstGeom prst="rect">
            <a:avLst/>
          </a:prstGeom>
          <a:blipFill>
            <a:blip r:embed="rId16" cstate="print"/>
            <a:stretch>
              <a:fillRect/>
            </a:stretch>
          </a:blipFill>
        </p:spPr>
        <p:txBody>
          <a:bodyPr wrap="square" lIns="0" tIns="0" rIns="0" bIns="0" rtlCol="0"/>
          <a:lstStyle/>
          <a:p/>
        </p:txBody>
      </p:sp>
      <p:sp>
        <p:nvSpPr>
          <p:cNvPr id="21" name="object 21"/>
          <p:cNvSpPr/>
          <p:nvPr/>
        </p:nvSpPr>
        <p:spPr>
          <a:xfrm>
            <a:off x="6106667" y="4415028"/>
            <a:ext cx="787908" cy="461772"/>
          </a:xfrm>
          <a:prstGeom prst="rect">
            <a:avLst/>
          </a:prstGeom>
          <a:blipFill>
            <a:blip r:embed="rId17" cstate="print"/>
            <a:stretch>
              <a:fillRect/>
            </a:stretch>
          </a:blipFill>
        </p:spPr>
        <p:txBody>
          <a:bodyPr wrap="square" lIns="0" tIns="0" rIns="0" bIns="0" rtlCol="0"/>
          <a:lstStyle/>
          <a:p/>
        </p:txBody>
      </p:sp>
      <p:sp>
        <p:nvSpPr>
          <p:cNvPr id="22" name="object 22"/>
          <p:cNvSpPr/>
          <p:nvPr/>
        </p:nvSpPr>
        <p:spPr>
          <a:xfrm>
            <a:off x="6516623" y="4415028"/>
            <a:ext cx="533400" cy="461772"/>
          </a:xfrm>
          <a:prstGeom prst="rect">
            <a:avLst/>
          </a:prstGeom>
          <a:blipFill>
            <a:blip r:embed="rId18" cstate="print"/>
            <a:stretch>
              <a:fillRect/>
            </a:stretch>
          </a:blipFill>
        </p:spPr>
        <p:txBody>
          <a:bodyPr wrap="square" lIns="0" tIns="0" rIns="0" bIns="0" rtlCol="0"/>
          <a:lstStyle/>
          <a:p/>
        </p:txBody>
      </p:sp>
      <p:sp>
        <p:nvSpPr>
          <p:cNvPr id="23" name="object 23"/>
          <p:cNvSpPr/>
          <p:nvPr/>
        </p:nvSpPr>
        <p:spPr>
          <a:xfrm>
            <a:off x="6672071" y="4415028"/>
            <a:ext cx="789431" cy="461772"/>
          </a:xfrm>
          <a:prstGeom prst="rect">
            <a:avLst/>
          </a:prstGeom>
          <a:blipFill>
            <a:blip r:embed="rId19" cstate="print"/>
            <a:stretch>
              <a:fillRect/>
            </a:stretch>
          </a:blipFill>
        </p:spPr>
        <p:txBody>
          <a:bodyPr wrap="square" lIns="0" tIns="0" rIns="0" bIns="0" rtlCol="0"/>
          <a:lstStyle/>
          <a:p/>
        </p:txBody>
      </p:sp>
      <p:sp>
        <p:nvSpPr>
          <p:cNvPr id="24" name="object 24"/>
          <p:cNvSpPr/>
          <p:nvPr/>
        </p:nvSpPr>
        <p:spPr>
          <a:xfrm>
            <a:off x="7083552" y="4415028"/>
            <a:ext cx="1559052" cy="461772"/>
          </a:xfrm>
          <a:prstGeom prst="rect">
            <a:avLst/>
          </a:prstGeom>
          <a:blipFill>
            <a:blip r:embed="rId20" cstate="print"/>
            <a:stretch>
              <a:fillRect/>
            </a:stretch>
          </a:blipFill>
        </p:spPr>
        <p:txBody>
          <a:bodyPr wrap="square" lIns="0" tIns="0" rIns="0" bIns="0" rtlCol="0"/>
          <a:lstStyle/>
          <a:p/>
        </p:txBody>
      </p:sp>
      <p:sp>
        <p:nvSpPr>
          <p:cNvPr id="25" name="object 25"/>
          <p:cNvSpPr/>
          <p:nvPr/>
        </p:nvSpPr>
        <p:spPr>
          <a:xfrm>
            <a:off x="8264652" y="4415028"/>
            <a:ext cx="455675" cy="461772"/>
          </a:xfrm>
          <a:prstGeom prst="rect">
            <a:avLst/>
          </a:prstGeom>
          <a:blipFill>
            <a:blip r:embed="rId21" cstate="print"/>
            <a:stretch>
              <a:fillRect/>
            </a:stretch>
          </a:blipFill>
        </p:spPr>
        <p:txBody>
          <a:bodyPr wrap="square" lIns="0" tIns="0" rIns="0" bIns="0" rtlCol="0"/>
          <a:lstStyle/>
          <a:p/>
        </p:txBody>
      </p:sp>
      <p:sp>
        <p:nvSpPr>
          <p:cNvPr id="26" name="object 26"/>
          <p:cNvSpPr/>
          <p:nvPr/>
        </p:nvSpPr>
        <p:spPr>
          <a:xfrm>
            <a:off x="455676" y="4750308"/>
            <a:ext cx="2072639" cy="461771"/>
          </a:xfrm>
          <a:prstGeom prst="rect">
            <a:avLst/>
          </a:prstGeom>
          <a:blipFill>
            <a:blip r:embed="rId22" cstate="print"/>
            <a:stretch>
              <a:fillRect/>
            </a:stretch>
          </a:blipFill>
        </p:spPr>
        <p:txBody>
          <a:bodyPr wrap="square" lIns="0" tIns="0" rIns="0" bIns="0" rtlCol="0"/>
          <a:lstStyle/>
          <a:p/>
        </p:txBody>
      </p:sp>
      <p:sp>
        <p:nvSpPr>
          <p:cNvPr id="27" name="object 27"/>
          <p:cNvSpPr/>
          <p:nvPr/>
        </p:nvSpPr>
        <p:spPr>
          <a:xfrm>
            <a:off x="2150364" y="4750308"/>
            <a:ext cx="522731" cy="461771"/>
          </a:xfrm>
          <a:prstGeom prst="rect">
            <a:avLst/>
          </a:prstGeom>
          <a:blipFill>
            <a:blip r:embed="rId23" cstate="print"/>
            <a:stretch>
              <a:fillRect/>
            </a:stretch>
          </a:blipFill>
        </p:spPr>
        <p:txBody>
          <a:bodyPr wrap="square" lIns="0" tIns="0" rIns="0" bIns="0" rtlCol="0"/>
          <a:lstStyle/>
          <a:p/>
        </p:txBody>
      </p:sp>
      <p:sp>
        <p:nvSpPr>
          <p:cNvPr id="28" name="object 28"/>
          <p:cNvSpPr/>
          <p:nvPr/>
        </p:nvSpPr>
        <p:spPr>
          <a:xfrm>
            <a:off x="2295144" y="4750308"/>
            <a:ext cx="688848" cy="461771"/>
          </a:xfrm>
          <a:prstGeom prst="rect">
            <a:avLst/>
          </a:prstGeom>
          <a:blipFill>
            <a:blip r:embed="rId24" cstate="print"/>
            <a:stretch>
              <a:fillRect/>
            </a:stretch>
          </a:blipFill>
        </p:spPr>
        <p:txBody>
          <a:bodyPr wrap="square" lIns="0" tIns="0" rIns="0" bIns="0" rtlCol="0"/>
          <a:lstStyle/>
          <a:p/>
        </p:txBody>
      </p:sp>
      <p:sp>
        <p:nvSpPr>
          <p:cNvPr id="29" name="object 29"/>
          <p:cNvSpPr/>
          <p:nvPr/>
        </p:nvSpPr>
        <p:spPr>
          <a:xfrm>
            <a:off x="2606039" y="4750308"/>
            <a:ext cx="522731" cy="461771"/>
          </a:xfrm>
          <a:prstGeom prst="rect">
            <a:avLst/>
          </a:prstGeom>
          <a:blipFill>
            <a:blip r:embed="rId25" cstate="print"/>
            <a:stretch>
              <a:fillRect/>
            </a:stretch>
          </a:blipFill>
        </p:spPr>
        <p:txBody>
          <a:bodyPr wrap="square" lIns="0" tIns="0" rIns="0" bIns="0" rtlCol="0"/>
          <a:lstStyle/>
          <a:p/>
        </p:txBody>
      </p:sp>
      <p:sp>
        <p:nvSpPr>
          <p:cNvPr id="30" name="object 30"/>
          <p:cNvSpPr/>
          <p:nvPr/>
        </p:nvSpPr>
        <p:spPr>
          <a:xfrm>
            <a:off x="2750820" y="4750308"/>
            <a:ext cx="1077468" cy="461771"/>
          </a:xfrm>
          <a:prstGeom prst="rect">
            <a:avLst/>
          </a:prstGeom>
          <a:blipFill>
            <a:blip r:embed="rId26" cstate="print"/>
            <a:stretch>
              <a:fillRect/>
            </a:stretch>
          </a:blipFill>
        </p:spPr>
        <p:txBody>
          <a:bodyPr wrap="square" lIns="0" tIns="0" rIns="0" bIns="0" rtlCol="0"/>
          <a:lstStyle/>
          <a:p/>
        </p:txBody>
      </p:sp>
      <p:sp>
        <p:nvSpPr>
          <p:cNvPr id="31" name="object 31"/>
          <p:cNvSpPr/>
          <p:nvPr/>
        </p:nvSpPr>
        <p:spPr>
          <a:xfrm>
            <a:off x="3450335" y="4750308"/>
            <a:ext cx="522732" cy="461771"/>
          </a:xfrm>
          <a:prstGeom prst="rect">
            <a:avLst/>
          </a:prstGeom>
          <a:blipFill>
            <a:blip r:embed="rId27" cstate="print"/>
            <a:stretch>
              <a:fillRect/>
            </a:stretch>
          </a:blipFill>
        </p:spPr>
        <p:txBody>
          <a:bodyPr wrap="square" lIns="0" tIns="0" rIns="0" bIns="0" rtlCol="0"/>
          <a:lstStyle/>
          <a:p/>
        </p:txBody>
      </p:sp>
      <p:sp>
        <p:nvSpPr>
          <p:cNvPr id="32" name="object 32"/>
          <p:cNvSpPr/>
          <p:nvPr/>
        </p:nvSpPr>
        <p:spPr>
          <a:xfrm>
            <a:off x="3595115" y="4750308"/>
            <a:ext cx="844296" cy="461771"/>
          </a:xfrm>
          <a:prstGeom prst="rect">
            <a:avLst/>
          </a:prstGeom>
          <a:blipFill>
            <a:blip r:embed="rId28" cstate="print"/>
            <a:stretch>
              <a:fillRect/>
            </a:stretch>
          </a:blipFill>
        </p:spPr>
        <p:txBody>
          <a:bodyPr wrap="square" lIns="0" tIns="0" rIns="0" bIns="0" rtlCol="0"/>
          <a:lstStyle/>
          <a:p/>
        </p:txBody>
      </p:sp>
      <p:sp>
        <p:nvSpPr>
          <p:cNvPr id="33" name="object 33"/>
          <p:cNvSpPr/>
          <p:nvPr/>
        </p:nvSpPr>
        <p:spPr>
          <a:xfrm>
            <a:off x="4061459" y="4750308"/>
            <a:ext cx="522732" cy="461771"/>
          </a:xfrm>
          <a:prstGeom prst="rect">
            <a:avLst/>
          </a:prstGeom>
          <a:blipFill>
            <a:blip r:embed="rId29" cstate="print"/>
            <a:stretch>
              <a:fillRect/>
            </a:stretch>
          </a:blipFill>
        </p:spPr>
        <p:txBody>
          <a:bodyPr wrap="square" lIns="0" tIns="0" rIns="0" bIns="0" rtlCol="0"/>
          <a:lstStyle/>
          <a:p/>
        </p:txBody>
      </p:sp>
      <p:sp>
        <p:nvSpPr>
          <p:cNvPr id="34" name="object 34"/>
          <p:cNvSpPr/>
          <p:nvPr/>
        </p:nvSpPr>
        <p:spPr>
          <a:xfrm>
            <a:off x="4206240" y="4750308"/>
            <a:ext cx="1124712" cy="461771"/>
          </a:xfrm>
          <a:prstGeom prst="rect">
            <a:avLst/>
          </a:prstGeom>
          <a:blipFill>
            <a:blip r:embed="rId30" cstate="print"/>
            <a:stretch>
              <a:fillRect/>
            </a:stretch>
          </a:blipFill>
        </p:spPr>
        <p:txBody>
          <a:bodyPr wrap="square" lIns="0" tIns="0" rIns="0" bIns="0" rtlCol="0"/>
          <a:lstStyle/>
          <a:p/>
        </p:txBody>
      </p:sp>
      <p:sp>
        <p:nvSpPr>
          <p:cNvPr id="35" name="object 35"/>
          <p:cNvSpPr/>
          <p:nvPr/>
        </p:nvSpPr>
        <p:spPr>
          <a:xfrm>
            <a:off x="4953000" y="4750308"/>
            <a:ext cx="522731" cy="461771"/>
          </a:xfrm>
          <a:prstGeom prst="rect">
            <a:avLst/>
          </a:prstGeom>
          <a:blipFill>
            <a:blip r:embed="rId31" cstate="print"/>
            <a:stretch>
              <a:fillRect/>
            </a:stretch>
          </a:blipFill>
        </p:spPr>
        <p:txBody>
          <a:bodyPr wrap="square" lIns="0" tIns="0" rIns="0" bIns="0" rtlCol="0"/>
          <a:lstStyle/>
          <a:p/>
        </p:txBody>
      </p:sp>
      <p:sp>
        <p:nvSpPr>
          <p:cNvPr id="36" name="object 36"/>
          <p:cNvSpPr/>
          <p:nvPr/>
        </p:nvSpPr>
        <p:spPr>
          <a:xfrm>
            <a:off x="5097779" y="4750308"/>
            <a:ext cx="2026920" cy="461771"/>
          </a:xfrm>
          <a:prstGeom prst="rect">
            <a:avLst/>
          </a:prstGeom>
          <a:blipFill>
            <a:blip r:embed="rId32" cstate="print"/>
            <a:stretch>
              <a:fillRect/>
            </a:stretch>
          </a:blipFill>
        </p:spPr>
        <p:txBody>
          <a:bodyPr wrap="square" lIns="0" tIns="0" rIns="0" bIns="0" rtlCol="0"/>
          <a:lstStyle/>
          <a:p/>
        </p:txBody>
      </p:sp>
      <p:sp>
        <p:nvSpPr>
          <p:cNvPr id="37" name="object 37"/>
          <p:cNvSpPr/>
          <p:nvPr/>
        </p:nvSpPr>
        <p:spPr>
          <a:xfrm>
            <a:off x="6746747" y="4750308"/>
            <a:ext cx="522731" cy="461771"/>
          </a:xfrm>
          <a:prstGeom prst="rect">
            <a:avLst/>
          </a:prstGeom>
          <a:blipFill>
            <a:blip r:embed="rId33" cstate="print"/>
            <a:stretch>
              <a:fillRect/>
            </a:stretch>
          </a:blipFill>
        </p:spPr>
        <p:txBody>
          <a:bodyPr wrap="square" lIns="0" tIns="0" rIns="0" bIns="0" rtlCol="0"/>
          <a:lstStyle/>
          <a:p/>
        </p:txBody>
      </p:sp>
      <p:sp>
        <p:nvSpPr>
          <p:cNvPr id="38" name="object 38"/>
          <p:cNvSpPr/>
          <p:nvPr/>
        </p:nvSpPr>
        <p:spPr>
          <a:xfrm>
            <a:off x="6891528" y="4750308"/>
            <a:ext cx="533400" cy="461771"/>
          </a:xfrm>
          <a:prstGeom prst="rect">
            <a:avLst/>
          </a:prstGeom>
          <a:blipFill>
            <a:blip r:embed="rId34" cstate="print"/>
            <a:stretch>
              <a:fillRect/>
            </a:stretch>
          </a:blipFill>
        </p:spPr>
        <p:txBody>
          <a:bodyPr wrap="square" lIns="0" tIns="0" rIns="0" bIns="0" rtlCol="0"/>
          <a:lstStyle/>
          <a:p/>
        </p:txBody>
      </p:sp>
      <p:sp>
        <p:nvSpPr>
          <p:cNvPr id="39" name="object 39"/>
          <p:cNvSpPr/>
          <p:nvPr/>
        </p:nvSpPr>
        <p:spPr>
          <a:xfrm>
            <a:off x="7046976" y="4750308"/>
            <a:ext cx="522731" cy="461771"/>
          </a:xfrm>
          <a:prstGeom prst="rect">
            <a:avLst/>
          </a:prstGeom>
          <a:blipFill>
            <a:blip r:embed="rId35" cstate="print"/>
            <a:stretch>
              <a:fillRect/>
            </a:stretch>
          </a:blipFill>
        </p:spPr>
        <p:txBody>
          <a:bodyPr wrap="square" lIns="0" tIns="0" rIns="0" bIns="0" rtlCol="0"/>
          <a:lstStyle/>
          <a:p/>
        </p:txBody>
      </p:sp>
      <p:sp>
        <p:nvSpPr>
          <p:cNvPr id="40" name="object 40"/>
          <p:cNvSpPr/>
          <p:nvPr/>
        </p:nvSpPr>
        <p:spPr>
          <a:xfrm>
            <a:off x="7191756" y="4750308"/>
            <a:ext cx="1450848" cy="461771"/>
          </a:xfrm>
          <a:prstGeom prst="rect">
            <a:avLst/>
          </a:prstGeom>
          <a:blipFill>
            <a:blip r:embed="rId36" cstate="print"/>
            <a:stretch>
              <a:fillRect/>
            </a:stretch>
          </a:blipFill>
        </p:spPr>
        <p:txBody>
          <a:bodyPr wrap="square" lIns="0" tIns="0" rIns="0" bIns="0" rtlCol="0"/>
          <a:lstStyle/>
          <a:p/>
        </p:txBody>
      </p:sp>
      <p:sp>
        <p:nvSpPr>
          <p:cNvPr id="41" name="object 41"/>
          <p:cNvSpPr/>
          <p:nvPr/>
        </p:nvSpPr>
        <p:spPr>
          <a:xfrm>
            <a:off x="8264652" y="4750308"/>
            <a:ext cx="455675" cy="461771"/>
          </a:xfrm>
          <a:prstGeom prst="rect">
            <a:avLst/>
          </a:prstGeom>
          <a:blipFill>
            <a:blip r:embed="rId37" cstate="print"/>
            <a:stretch>
              <a:fillRect/>
            </a:stretch>
          </a:blipFill>
        </p:spPr>
        <p:txBody>
          <a:bodyPr wrap="square" lIns="0" tIns="0" rIns="0" bIns="0" rtlCol="0"/>
          <a:lstStyle/>
          <a:p/>
        </p:txBody>
      </p:sp>
      <p:sp>
        <p:nvSpPr>
          <p:cNvPr id="42" name="object 42"/>
          <p:cNvSpPr/>
          <p:nvPr/>
        </p:nvSpPr>
        <p:spPr>
          <a:xfrm>
            <a:off x="455676" y="5085588"/>
            <a:ext cx="1667256" cy="461772"/>
          </a:xfrm>
          <a:prstGeom prst="rect">
            <a:avLst/>
          </a:prstGeom>
          <a:blipFill>
            <a:blip r:embed="rId38" cstate="print"/>
            <a:stretch>
              <a:fillRect/>
            </a:stretch>
          </a:blipFill>
        </p:spPr>
        <p:txBody>
          <a:bodyPr wrap="square" lIns="0" tIns="0" rIns="0" bIns="0" rtlCol="0"/>
          <a:lstStyle/>
          <a:p/>
        </p:txBody>
      </p:sp>
      <p:sp>
        <p:nvSpPr>
          <p:cNvPr id="43" name="object 43"/>
          <p:cNvSpPr/>
          <p:nvPr/>
        </p:nvSpPr>
        <p:spPr>
          <a:xfrm>
            <a:off x="1744979" y="5085588"/>
            <a:ext cx="489204" cy="461772"/>
          </a:xfrm>
          <a:prstGeom prst="rect">
            <a:avLst/>
          </a:prstGeom>
          <a:blipFill>
            <a:blip r:embed="rId39" cstate="print"/>
            <a:stretch>
              <a:fillRect/>
            </a:stretch>
          </a:blipFill>
        </p:spPr>
        <p:txBody>
          <a:bodyPr wrap="square" lIns="0" tIns="0" rIns="0" bIns="0" rtlCol="0"/>
          <a:lstStyle/>
          <a:p/>
        </p:txBody>
      </p:sp>
      <p:sp>
        <p:nvSpPr>
          <p:cNvPr id="44" name="object 44"/>
          <p:cNvSpPr/>
          <p:nvPr/>
        </p:nvSpPr>
        <p:spPr>
          <a:xfrm>
            <a:off x="1856232" y="5085588"/>
            <a:ext cx="969263" cy="461772"/>
          </a:xfrm>
          <a:prstGeom prst="rect">
            <a:avLst/>
          </a:prstGeom>
          <a:blipFill>
            <a:blip r:embed="rId40" cstate="print"/>
            <a:stretch>
              <a:fillRect/>
            </a:stretch>
          </a:blipFill>
        </p:spPr>
        <p:txBody>
          <a:bodyPr wrap="square" lIns="0" tIns="0" rIns="0" bIns="0" rtlCol="0"/>
          <a:lstStyle/>
          <a:p/>
        </p:txBody>
      </p:sp>
      <p:sp>
        <p:nvSpPr>
          <p:cNvPr id="45" name="object 45"/>
          <p:cNvSpPr/>
          <p:nvPr/>
        </p:nvSpPr>
        <p:spPr>
          <a:xfrm>
            <a:off x="2447544" y="5085588"/>
            <a:ext cx="489204" cy="461772"/>
          </a:xfrm>
          <a:prstGeom prst="rect">
            <a:avLst/>
          </a:prstGeom>
          <a:blipFill>
            <a:blip r:embed="rId41" cstate="print"/>
            <a:stretch>
              <a:fillRect/>
            </a:stretch>
          </a:blipFill>
        </p:spPr>
        <p:txBody>
          <a:bodyPr wrap="square" lIns="0" tIns="0" rIns="0" bIns="0" rtlCol="0"/>
          <a:lstStyle/>
          <a:p/>
        </p:txBody>
      </p:sp>
      <p:sp>
        <p:nvSpPr>
          <p:cNvPr id="46" name="object 46"/>
          <p:cNvSpPr/>
          <p:nvPr/>
        </p:nvSpPr>
        <p:spPr>
          <a:xfrm>
            <a:off x="2558795" y="5085588"/>
            <a:ext cx="1824228" cy="461772"/>
          </a:xfrm>
          <a:prstGeom prst="rect">
            <a:avLst/>
          </a:prstGeom>
          <a:blipFill>
            <a:blip r:embed="rId42" cstate="print"/>
            <a:stretch>
              <a:fillRect/>
            </a:stretch>
          </a:blipFill>
        </p:spPr>
        <p:txBody>
          <a:bodyPr wrap="square" lIns="0" tIns="0" rIns="0" bIns="0" rtlCol="0"/>
          <a:lstStyle/>
          <a:p/>
        </p:txBody>
      </p:sp>
      <p:sp>
        <p:nvSpPr>
          <p:cNvPr id="47" name="object 47"/>
          <p:cNvSpPr/>
          <p:nvPr/>
        </p:nvSpPr>
        <p:spPr>
          <a:xfrm>
            <a:off x="4005071" y="5085588"/>
            <a:ext cx="489203" cy="461772"/>
          </a:xfrm>
          <a:prstGeom prst="rect">
            <a:avLst/>
          </a:prstGeom>
          <a:blipFill>
            <a:blip r:embed="rId43" cstate="print"/>
            <a:stretch>
              <a:fillRect/>
            </a:stretch>
          </a:blipFill>
        </p:spPr>
        <p:txBody>
          <a:bodyPr wrap="square" lIns="0" tIns="0" rIns="0" bIns="0" rtlCol="0"/>
          <a:lstStyle/>
          <a:p/>
        </p:txBody>
      </p:sp>
      <p:sp>
        <p:nvSpPr>
          <p:cNvPr id="48" name="object 48"/>
          <p:cNvSpPr/>
          <p:nvPr/>
        </p:nvSpPr>
        <p:spPr>
          <a:xfrm>
            <a:off x="4116323" y="5085588"/>
            <a:ext cx="688848" cy="461772"/>
          </a:xfrm>
          <a:prstGeom prst="rect">
            <a:avLst/>
          </a:prstGeom>
          <a:blipFill>
            <a:blip r:embed="rId44" cstate="print"/>
            <a:stretch>
              <a:fillRect/>
            </a:stretch>
          </a:blipFill>
        </p:spPr>
        <p:txBody>
          <a:bodyPr wrap="square" lIns="0" tIns="0" rIns="0" bIns="0" rtlCol="0"/>
          <a:lstStyle/>
          <a:p/>
        </p:txBody>
      </p:sp>
      <p:sp>
        <p:nvSpPr>
          <p:cNvPr id="49" name="object 49"/>
          <p:cNvSpPr/>
          <p:nvPr/>
        </p:nvSpPr>
        <p:spPr>
          <a:xfrm>
            <a:off x="4427220" y="5085588"/>
            <a:ext cx="489203" cy="461772"/>
          </a:xfrm>
          <a:prstGeom prst="rect">
            <a:avLst/>
          </a:prstGeom>
          <a:blipFill>
            <a:blip r:embed="rId45" cstate="print"/>
            <a:stretch>
              <a:fillRect/>
            </a:stretch>
          </a:blipFill>
        </p:spPr>
        <p:txBody>
          <a:bodyPr wrap="square" lIns="0" tIns="0" rIns="0" bIns="0" rtlCol="0"/>
          <a:lstStyle/>
          <a:p/>
        </p:txBody>
      </p:sp>
      <p:sp>
        <p:nvSpPr>
          <p:cNvPr id="50" name="object 50"/>
          <p:cNvSpPr/>
          <p:nvPr/>
        </p:nvSpPr>
        <p:spPr>
          <a:xfrm>
            <a:off x="4538471" y="5085588"/>
            <a:ext cx="1232915" cy="461772"/>
          </a:xfrm>
          <a:prstGeom prst="rect">
            <a:avLst/>
          </a:prstGeom>
          <a:blipFill>
            <a:blip r:embed="rId46" cstate="print"/>
            <a:stretch>
              <a:fillRect/>
            </a:stretch>
          </a:blipFill>
        </p:spPr>
        <p:txBody>
          <a:bodyPr wrap="square" lIns="0" tIns="0" rIns="0" bIns="0" rtlCol="0"/>
          <a:lstStyle/>
          <a:p/>
        </p:txBody>
      </p:sp>
      <p:sp>
        <p:nvSpPr>
          <p:cNvPr id="51" name="object 51"/>
          <p:cNvSpPr/>
          <p:nvPr/>
        </p:nvSpPr>
        <p:spPr>
          <a:xfrm>
            <a:off x="5393435" y="5085588"/>
            <a:ext cx="489203" cy="461772"/>
          </a:xfrm>
          <a:prstGeom prst="rect">
            <a:avLst/>
          </a:prstGeom>
          <a:blipFill>
            <a:blip r:embed="rId47" cstate="print"/>
            <a:stretch>
              <a:fillRect/>
            </a:stretch>
          </a:blipFill>
        </p:spPr>
        <p:txBody>
          <a:bodyPr wrap="square" lIns="0" tIns="0" rIns="0" bIns="0" rtlCol="0"/>
          <a:lstStyle/>
          <a:p/>
        </p:txBody>
      </p:sp>
      <p:sp>
        <p:nvSpPr>
          <p:cNvPr id="52" name="object 52"/>
          <p:cNvSpPr/>
          <p:nvPr/>
        </p:nvSpPr>
        <p:spPr>
          <a:xfrm>
            <a:off x="5504688" y="5085588"/>
            <a:ext cx="844296" cy="461772"/>
          </a:xfrm>
          <a:prstGeom prst="rect">
            <a:avLst/>
          </a:prstGeom>
          <a:blipFill>
            <a:blip r:embed="rId48" cstate="print"/>
            <a:stretch>
              <a:fillRect/>
            </a:stretch>
          </a:blipFill>
        </p:spPr>
        <p:txBody>
          <a:bodyPr wrap="square" lIns="0" tIns="0" rIns="0" bIns="0" rtlCol="0"/>
          <a:lstStyle/>
          <a:p/>
        </p:txBody>
      </p:sp>
      <p:sp>
        <p:nvSpPr>
          <p:cNvPr id="53" name="object 53"/>
          <p:cNvSpPr/>
          <p:nvPr/>
        </p:nvSpPr>
        <p:spPr>
          <a:xfrm>
            <a:off x="5971032" y="5085588"/>
            <a:ext cx="489203" cy="461772"/>
          </a:xfrm>
          <a:prstGeom prst="rect">
            <a:avLst/>
          </a:prstGeom>
          <a:blipFill>
            <a:blip r:embed="rId49" cstate="print"/>
            <a:stretch>
              <a:fillRect/>
            </a:stretch>
          </a:blipFill>
        </p:spPr>
        <p:txBody>
          <a:bodyPr wrap="square" lIns="0" tIns="0" rIns="0" bIns="0" rtlCol="0"/>
          <a:lstStyle/>
          <a:p/>
        </p:txBody>
      </p:sp>
      <p:sp>
        <p:nvSpPr>
          <p:cNvPr id="54" name="object 54"/>
          <p:cNvSpPr/>
          <p:nvPr/>
        </p:nvSpPr>
        <p:spPr>
          <a:xfrm>
            <a:off x="6082284" y="5085588"/>
            <a:ext cx="1106423" cy="461772"/>
          </a:xfrm>
          <a:prstGeom prst="rect">
            <a:avLst/>
          </a:prstGeom>
          <a:blipFill>
            <a:blip r:embed="rId50" cstate="print"/>
            <a:stretch>
              <a:fillRect/>
            </a:stretch>
          </a:blipFill>
        </p:spPr>
        <p:txBody>
          <a:bodyPr wrap="square" lIns="0" tIns="0" rIns="0" bIns="0" rtlCol="0"/>
          <a:lstStyle/>
          <a:p/>
        </p:txBody>
      </p:sp>
      <p:sp>
        <p:nvSpPr>
          <p:cNvPr id="55" name="object 55"/>
          <p:cNvSpPr/>
          <p:nvPr/>
        </p:nvSpPr>
        <p:spPr>
          <a:xfrm>
            <a:off x="6810756" y="5085588"/>
            <a:ext cx="489203" cy="461772"/>
          </a:xfrm>
          <a:prstGeom prst="rect">
            <a:avLst/>
          </a:prstGeom>
          <a:blipFill>
            <a:blip r:embed="rId51" cstate="print"/>
            <a:stretch>
              <a:fillRect/>
            </a:stretch>
          </a:blipFill>
        </p:spPr>
        <p:txBody>
          <a:bodyPr wrap="square" lIns="0" tIns="0" rIns="0" bIns="0" rtlCol="0"/>
          <a:lstStyle/>
          <a:p/>
        </p:txBody>
      </p:sp>
      <p:sp>
        <p:nvSpPr>
          <p:cNvPr id="56" name="object 56"/>
          <p:cNvSpPr/>
          <p:nvPr/>
        </p:nvSpPr>
        <p:spPr>
          <a:xfrm>
            <a:off x="6922007" y="5085588"/>
            <a:ext cx="906779" cy="461772"/>
          </a:xfrm>
          <a:prstGeom prst="rect">
            <a:avLst/>
          </a:prstGeom>
          <a:blipFill>
            <a:blip r:embed="rId52" cstate="print"/>
            <a:stretch>
              <a:fillRect/>
            </a:stretch>
          </a:blipFill>
        </p:spPr>
        <p:txBody>
          <a:bodyPr wrap="square" lIns="0" tIns="0" rIns="0" bIns="0" rtlCol="0"/>
          <a:lstStyle/>
          <a:p/>
        </p:txBody>
      </p:sp>
      <p:sp>
        <p:nvSpPr>
          <p:cNvPr id="57" name="object 57"/>
          <p:cNvSpPr/>
          <p:nvPr/>
        </p:nvSpPr>
        <p:spPr>
          <a:xfrm>
            <a:off x="7450835" y="5085588"/>
            <a:ext cx="490727" cy="461772"/>
          </a:xfrm>
          <a:prstGeom prst="rect">
            <a:avLst/>
          </a:prstGeom>
          <a:blipFill>
            <a:blip r:embed="rId53" cstate="print"/>
            <a:stretch>
              <a:fillRect/>
            </a:stretch>
          </a:blipFill>
        </p:spPr>
        <p:txBody>
          <a:bodyPr wrap="square" lIns="0" tIns="0" rIns="0" bIns="0" rtlCol="0"/>
          <a:lstStyle/>
          <a:p/>
        </p:txBody>
      </p:sp>
      <p:sp>
        <p:nvSpPr>
          <p:cNvPr id="58" name="object 58"/>
          <p:cNvSpPr/>
          <p:nvPr/>
        </p:nvSpPr>
        <p:spPr>
          <a:xfrm>
            <a:off x="7563611" y="5085588"/>
            <a:ext cx="1078992" cy="461772"/>
          </a:xfrm>
          <a:prstGeom prst="rect">
            <a:avLst/>
          </a:prstGeom>
          <a:blipFill>
            <a:blip r:embed="rId54" cstate="print"/>
            <a:stretch>
              <a:fillRect/>
            </a:stretch>
          </a:blipFill>
        </p:spPr>
        <p:txBody>
          <a:bodyPr wrap="square" lIns="0" tIns="0" rIns="0" bIns="0" rtlCol="0"/>
          <a:lstStyle/>
          <a:p/>
        </p:txBody>
      </p:sp>
      <p:sp>
        <p:nvSpPr>
          <p:cNvPr id="59" name="object 59"/>
          <p:cNvSpPr/>
          <p:nvPr/>
        </p:nvSpPr>
        <p:spPr>
          <a:xfrm>
            <a:off x="8264652" y="5085588"/>
            <a:ext cx="457200" cy="461772"/>
          </a:xfrm>
          <a:prstGeom prst="rect">
            <a:avLst/>
          </a:prstGeom>
          <a:blipFill>
            <a:blip r:embed="rId55" cstate="print"/>
            <a:stretch>
              <a:fillRect/>
            </a:stretch>
          </a:blipFill>
        </p:spPr>
        <p:txBody>
          <a:bodyPr wrap="square" lIns="0" tIns="0" rIns="0" bIns="0" rtlCol="0"/>
          <a:lstStyle/>
          <a:p/>
        </p:txBody>
      </p:sp>
      <p:sp>
        <p:nvSpPr>
          <p:cNvPr id="60" name="object 60"/>
          <p:cNvSpPr/>
          <p:nvPr/>
        </p:nvSpPr>
        <p:spPr>
          <a:xfrm>
            <a:off x="455676" y="5420867"/>
            <a:ext cx="1682495" cy="461772"/>
          </a:xfrm>
          <a:prstGeom prst="rect">
            <a:avLst/>
          </a:prstGeom>
          <a:blipFill>
            <a:blip r:embed="rId56" cstate="print"/>
            <a:stretch>
              <a:fillRect/>
            </a:stretch>
          </a:blipFill>
        </p:spPr>
        <p:txBody>
          <a:bodyPr wrap="square" lIns="0" tIns="0" rIns="0" bIns="0" rtlCol="0"/>
          <a:lstStyle/>
          <a:p/>
        </p:txBody>
      </p:sp>
      <p:sp>
        <p:nvSpPr>
          <p:cNvPr id="61" name="object 61"/>
          <p:cNvSpPr txBox="1"/>
          <p:nvPr/>
        </p:nvSpPr>
        <p:spPr>
          <a:xfrm>
            <a:off x="618540" y="2832861"/>
            <a:ext cx="7835900" cy="3020060"/>
          </a:xfrm>
          <a:prstGeom prst="rect">
            <a:avLst/>
          </a:prstGeom>
        </p:spPr>
        <p:txBody>
          <a:bodyPr wrap="square" lIns="0" tIns="12065" rIns="0" bIns="0" rtlCol="0" vert="horz">
            <a:spAutoFit/>
          </a:bodyPr>
          <a:lstStyle/>
          <a:p>
            <a:pPr marL="517525">
              <a:lnSpc>
                <a:spcPct val="100000"/>
              </a:lnSpc>
              <a:spcBef>
                <a:spcPts val="95"/>
              </a:spcBef>
              <a:tabLst>
                <a:tab pos="4568825" algn="l"/>
              </a:tabLst>
            </a:pPr>
            <a:r>
              <a:rPr dirty="0" sz="2800" spc="-5">
                <a:solidFill>
                  <a:srgbClr val="FF0000"/>
                </a:solidFill>
                <a:latin typeface="Arial"/>
                <a:cs typeface="Arial"/>
              </a:rPr>
              <a:t>Sequências</a:t>
            </a:r>
            <a:r>
              <a:rPr dirty="0" sz="2800" spc="15">
                <a:solidFill>
                  <a:srgbClr val="FF0000"/>
                </a:solidFill>
                <a:latin typeface="Arial"/>
                <a:cs typeface="Arial"/>
              </a:rPr>
              <a:t> </a:t>
            </a:r>
            <a:r>
              <a:rPr dirty="0" sz="2800" spc="-5">
                <a:solidFill>
                  <a:srgbClr val="FF0000"/>
                </a:solidFill>
                <a:latin typeface="Arial"/>
                <a:cs typeface="Arial"/>
              </a:rPr>
              <a:t>didáticas	Projetos</a:t>
            </a:r>
            <a:r>
              <a:rPr dirty="0" sz="2800" spc="-10">
                <a:solidFill>
                  <a:srgbClr val="FF0000"/>
                </a:solidFill>
                <a:latin typeface="Arial"/>
                <a:cs typeface="Arial"/>
              </a:rPr>
              <a:t> </a:t>
            </a:r>
            <a:r>
              <a:rPr dirty="0" sz="2800" spc="-5">
                <a:solidFill>
                  <a:srgbClr val="FF0000"/>
                </a:solidFill>
                <a:latin typeface="Arial"/>
                <a:cs typeface="Arial"/>
              </a:rPr>
              <a:t>didáticos</a:t>
            </a:r>
            <a:endParaRPr sz="2800">
              <a:latin typeface="Arial"/>
              <a:cs typeface="Arial"/>
            </a:endParaRPr>
          </a:p>
          <a:p>
            <a:pPr>
              <a:lnSpc>
                <a:spcPct val="100000"/>
              </a:lnSpc>
              <a:spcBef>
                <a:spcPts val="5"/>
              </a:spcBef>
            </a:pPr>
            <a:endParaRPr sz="3800">
              <a:latin typeface="Times New Roman"/>
              <a:cs typeface="Times New Roman"/>
            </a:endParaRPr>
          </a:p>
          <a:p>
            <a:pPr algn="just" marL="12700" marR="5080">
              <a:lnSpc>
                <a:spcPct val="100000"/>
              </a:lnSpc>
              <a:spcBef>
                <a:spcPts val="5"/>
              </a:spcBef>
            </a:pPr>
            <a:r>
              <a:rPr dirty="0" sz="2200" spc="-5">
                <a:latin typeface="Arial"/>
                <a:cs typeface="Arial"/>
              </a:rPr>
              <a:t>“uma das grandes contribuições do trabalho articulado entre  as diferentes áreas do conhecimento é a possibilidade de  desenvolver nas crianças habilidades e conceitos  diversificados de modo que sejam alfabetizadas e letradas,  ampliando suas percepções do mundo que vivem </a:t>
            </a:r>
            <a:r>
              <a:rPr dirty="0" sz="2200">
                <a:latin typeface="Arial"/>
                <a:cs typeface="Arial"/>
              </a:rPr>
              <a:t>com </a:t>
            </a:r>
            <a:r>
              <a:rPr dirty="0" sz="2200" spc="-5">
                <a:latin typeface="Arial"/>
                <a:cs typeface="Arial"/>
              </a:rPr>
              <a:t>maior  autonomia.”</a:t>
            </a:r>
            <a:endParaRPr sz="2200">
              <a:latin typeface="Arial"/>
              <a:cs typeface="Arial"/>
            </a:endParaRPr>
          </a:p>
        </p:txBody>
      </p:sp>
      <p:sp>
        <p:nvSpPr>
          <p:cNvPr id="62" name="object 62"/>
          <p:cNvSpPr/>
          <p:nvPr/>
        </p:nvSpPr>
        <p:spPr>
          <a:xfrm>
            <a:off x="3697351" y="1467611"/>
            <a:ext cx="1955164" cy="1302385"/>
          </a:xfrm>
          <a:custGeom>
            <a:avLst/>
            <a:gdLst/>
            <a:ahLst/>
            <a:cxnLst/>
            <a:rect l="l" t="t" r="r" b="b"/>
            <a:pathLst>
              <a:path w="1955164" h="1302385">
                <a:moveTo>
                  <a:pt x="1612193" y="648462"/>
                </a:moveTo>
                <a:lnTo>
                  <a:pt x="955039" y="648462"/>
                </a:lnTo>
                <a:lnTo>
                  <a:pt x="1421891" y="1103122"/>
                </a:lnTo>
                <a:lnTo>
                  <a:pt x="1252854" y="1276730"/>
                </a:lnTo>
                <a:lnTo>
                  <a:pt x="1955038" y="1302385"/>
                </a:lnTo>
                <a:lnTo>
                  <a:pt x="1921884" y="774700"/>
                </a:lnTo>
                <a:lnTo>
                  <a:pt x="1741804" y="774700"/>
                </a:lnTo>
                <a:lnTo>
                  <a:pt x="1612193" y="648462"/>
                </a:lnTo>
                <a:close/>
              </a:path>
              <a:path w="1955164" h="1302385">
                <a:moveTo>
                  <a:pt x="25526" y="598170"/>
                </a:moveTo>
                <a:lnTo>
                  <a:pt x="0" y="1300352"/>
                </a:lnTo>
                <a:lnTo>
                  <a:pt x="701294" y="1256284"/>
                </a:lnTo>
                <a:lnTo>
                  <a:pt x="527685" y="1087120"/>
                </a:lnTo>
                <a:lnTo>
                  <a:pt x="839354" y="767207"/>
                </a:lnTo>
                <a:lnTo>
                  <a:pt x="199262" y="767207"/>
                </a:lnTo>
                <a:lnTo>
                  <a:pt x="25526" y="598170"/>
                </a:lnTo>
                <a:close/>
              </a:path>
              <a:path w="1955164" h="1302385">
                <a:moveTo>
                  <a:pt x="1910969" y="600963"/>
                </a:moveTo>
                <a:lnTo>
                  <a:pt x="1741804" y="774700"/>
                </a:lnTo>
                <a:lnTo>
                  <a:pt x="1921884" y="774700"/>
                </a:lnTo>
                <a:lnTo>
                  <a:pt x="1910969" y="600963"/>
                </a:lnTo>
                <a:close/>
              </a:path>
              <a:path w="1955164" h="1302385">
                <a:moveTo>
                  <a:pt x="946403" y="0"/>
                </a:moveTo>
                <a:lnTo>
                  <a:pt x="199262" y="767207"/>
                </a:lnTo>
                <a:lnTo>
                  <a:pt x="839354" y="767207"/>
                </a:lnTo>
                <a:lnTo>
                  <a:pt x="955039" y="648462"/>
                </a:lnTo>
                <a:lnTo>
                  <a:pt x="1612193" y="648462"/>
                </a:lnTo>
                <a:lnTo>
                  <a:pt x="946403" y="0"/>
                </a:lnTo>
                <a:close/>
              </a:path>
            </a:pathLst>
          </a:custGeom>
          <a:solidFill>
            <a:srgbClr val="FF0000"/>
          </a:solidFill>
        </p:spPr>
        <p:txBody>
          <a:bodyPr wrap="square" lIns="0" tIns="0" rIns="0" bIns="0" rtlCol="0"/>
          <a:lstStyle/>
          <a:p/>
        </p:txBody>
      </p:sp>
      <p:sp>
        <p:nvSpPr>
          <p:cNvPr id="63" name="object 63"/>
          <p:cNvSpPr/>
          <p:nvPr/>
        </p:nvSpPr>
        <p:spPr>
          <a:xfrm>
            <a:off x="3697351" y="1467611"/>
            <a:ext cx="1955164" cy="1302385"/>
          </a:xfrm>
          <a:custGeom>
            <a:avLst/>
            <a:gdLst/>
            <a:ahLst/>
            <a:cxnLst/>
            <a:rect l="l" t="t" r="r" b="b"/>
            <a:pathLst>
              <a:path w="1955164" h="1302385">
                <a:moveTo>
                  <a:pt x="1955038" y="1302385"/>
                </a:moveTo>
                <a:lnTo>
                  <a:pt x="1252854" y="1276730"/>
                </a:lnTo>
                <a:lnTo>
                  <a:pt x="1421891" y="1103122"/>
                </a:lnTo>
                <a:lnTo>
                  <a:pt x="955039" y="648462"/>
                </a:lnTo>
                <a:lnTo>
                  <a:pt x="527685" y="1087120"/>
                </a:lnTo>
                <a:lnTo>
                  <a:pt x="701294" y="1256284"/>
                </a:lnTo>
                <a:lnTo>
                  <a:pt x="0" y="1300352"/>
                </a:lnTo>
                <a:lnTo>
                  <a:pt x="25526" y="598170"/>
                </a:lnTo>
                <a:lnTo>
                  <a:pt x="199262" y="767207"/>
                </a:lnTo>
                <a:lnTo>
                  <a:pt x="946403" y="0"/>
                </a:lnTo>
                <a:lnTo>
                  <a:pt x="1741804" y="774700"/>
                </a:lnTo>
                <a:lnTo>
                  <a:pt x="1910969" y="600963"/>
                </a:lnTo>
                <a:lnTo>
                  <a:pt x="1955038" y="1302385"/>
                </a:lnTo>
                <a:close/>
              </a:path>
            </a:pathLst>
          </a:custGeom>
          <a:ln w="25400">
            <a:solidFill>
              <a:srgbClr val="C00000"/>
            </a:solidFill>
          </a:ln>
        </p:spPr>
        <p:txBody>
          <a:bodyPr wrap="square" lIns="0" tIns="0" rIns="0" bIns="0" rtlCol="0"/>
          <a:lstStyl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92D050">
              <a:alpha val="45097"/>
            </a:srgbClr>
          </a:solidFill>
        </p:spPr>
        <p:txBody>
          <a:bodyPr wrap="square" lIns="0" tIns="0" rIns="0" bIns="0" rtlCol="0"/>
          <a:lstStyle/>
          <a:p/>
        </p:txBody>
      </p:sp>
      <p:sp>
        <p:nvSpPr>
          <p:cNvPr id="3" name="object 3"/>
          <p:cNvSpPr/>
          <p:nvPr/>
        </p:nvSpPr>
        <p:spPr>
          <a:xfrm>
            <a:off x="7953375" y="1916111"/>
            <a:ext cx="1063625" cy="48260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39712" y="1484375"/>
            <a:ext cx="7490459" cy="5040630"/>
          </a:xfrm>
          <a:custGeom>
            <a:avLst/>
            <a:gdLst/>
            <a:ahLst/>
            <a:cxnLst/>
            <a:rect l="l" t="t" r="r" b="b"/>
            <a:pathLst>
              <a:path w="7490459" h="5040630">
                <a:moveTo>
                  <a:pt x="6649783" y="0"/>
                </a:moveTo>
                <a:lnTo>
                  <a:pt x="840066" y="0"/>
                </a:lnTo>
                <a:lnTo>
                  <a:pt x="792396" y="1329"/>
                </a:lnTo>
                <a:lnTo>
                  <a:pt x="745423" y="5271"/>
                </a:lnTo>
                <a:lnTo>
                  <a:pt x="699219" y="11753"/>
                </a:lnTo>
                <a:lnTo>
                  <a:pt x="653855" y="20706"/>
                </a:lnTo>
                <a:lnTo>
                  <a:pt x="609400" y="32058"/>
                </a:lnTo>
                <a:lnTo>
                  <a:pt x="565928" y="45739"/>
                </a:lnTo>
                <a:lnTo>
                  <a:pt x="523507" y="61677"/>
                </a:lnTo>
                <a:lnTo>
                  <a:pt x="482209" y="79801"/>
                </a:lnTo>
                <a:lnTo>
                  <a:pt x="442106" y="100042"/>
                </a:lnTo>
                <a:lnTo>
                  <a:pt x="403267" y="122327"/>
                </a:lnTo>
                <a:lnTo>
                  <a:pt x="365765" y="146586"/>
                </a:lnTo>
                <a:lnTo>
                  <a:pt x="329669" y="172748"/>
                </a:lnTo>
                <a:lnTo>
                  <a:pt x="295051" y="200743"/>
                </a:lnTo>
                <a:lnTo>
                  <a:pt x="261981" y="230498"/>
                </a:lnTo>
                <a:lnTo>
                  <a:pt x="230531" y="261944"/>
                </a:lnTo>
                <a:lnTo>
                  <a:pt x="200772" y="295010"/>
                </a:lnTo>
                <a:lnTo>
                  <a:pt x="172774" y="329624"/>
                </a:lnTo>
                <a:lnTo>
                  <a:pt x="146608" y="365715"/>
                </a:lnTo>
                <a:lnTo>
                  <a:pt x="122346" y="403214"/>
                </a:lnTo>
                <a:lnTo>
                  <a:pt x="100057" y="442048"/>
                </a:lnTo>
                <a:lnTo>
                  <a:pt x="79814" y="482148"/>
                </a:lnTo>
                <a:lnTo>
                  <a:pt x="61687" y="523442"/>
                </a:lnTo>
                <a:lnTo>
                  <a:pt x="45746" y="565858"/>
                </a:lnTo>
                <a:lnTo>
                  <a:pt x="32063" y="609328"/>
                </a:lnTo>
                <a:lnTo>
                  <a:pt x="20710" y="653778"/>
                </a:lnTo>
                <a:lnTo>
                  <a:pt x="11755" y="699139"/>
                </a:lnTo>
                <a:lnTo>
                  <a:pt x="5272" y="745340"/>
                </a:lnTo>
                <a:lnTo>
                  <a:pt x="1329" y="792310"/>
                </a:lnTo>
                <a:lnTo>
                  <a:pt x="0" y="839977"/>
                </a:lnTo>
                <a:lnTo>
                  <a:pt x="0" y="4200182"/>
                </a:lnTo>
                <a:lnTo>
                  <a:pt x="1329" y="4247852"/>
                </a:lnTo>
                <a:lnTo>
                  <a:pt x="5272" y="4294825"/>
                </a:lnTo>
                <a:lnTo>
                  <a:pt x="11755" y="4341029"/>
                </a:lnTo>
                <a:lnTo>
                  <a:pt x="20710" y="4386393"/>
                </a:lnTo>
                <a:lnTo>
                  <a:pt x="32063" y="4430848"/>
                </a:lnTo>
                <a:lnTo>
                  <a:pt x="45746" y="4474320"/>
                </a:lnTo>
                <a:lnTo>
                  <a:pt x="61687" y="4516741"/>
                </a:lnTo>
                <a:lnTo>
                  <a:pt x="79814" y="4558039"/>
                </a:lnTo>
                <a:lnTo>
                  <a:pt x="100057" y="4598142"/>
                </a:lnTo>
                <a:lnTo>
                  <a:pt x="122346" y="4636981"/>
                </a:lnTo>
                <a:lnTo>
                  <a:pt x="146608" y="4674483"/>
                </a:lnTo>
                <a:lnTo>
                  <a:pt x="172774" y="4710579"/>
                </a:lnTo>
                <a:lnTo>
                  <a:pt x="200772" y="4745197"/>
                </a:lnTo>
                <a:lnTo>
                  <a:pt x="230531" y="4778267"/>
                </a:lnTo>
                <a:lnTo>
                  <a:pt x="261981" y="4809717"/>
                </a:lnTo>
                <a:lnTo>
                  <a:pt x="295051" y="4839476"/>
                </a:lnTo>
                <a:lnTo>
                  <a:pt x="329669" y="4867474"/>
                </a:lnTo>
                <a:lnTo>
                  <a:pt x="365765" y="4893640"/>
                </a:lnTo>
                <a:lnTo>
                  <a:pt x="403267" y="4917902"/>
                </a:lnTo>
                <a:lnTo>
                  <a:pt x="442106" y="4940191"/>
                </a:lnTo>
                <a:lnTo>
                  <a:pt x="482209" y="4960434"/>
                </a:lnTo>
                <a:lnTo>
                  <a:pt x="523507" y="4978561"/>
                </a:lnTo>
                <a:lnTo>
                  <a:pt x="565928" y="4994502"/>
                </a:lnTo>
                <a:lnTo>
                  <a:pt x="609400" y="5008185"/>
                </a:lnTo>
                <a:lnTo>
                  <a:pt x="653855" y="5019538"/>
                </a:lnTo>
                <a:lnTo>
                  <a:pt x="699219" y="5028493"/>
                </a:lnTo>
                <a:lnTo>
                  <a:pt x="745423" y="5034976"/>
                </a:lnTo>
                <a:lnTo>
                  <a:pt x="792396" y="5038919"/>
                </a:lnTo>
                <a:lnTo>
                  <a:pt x="840066" y="5040249"/>
                </a:lnTo>
                <a:lnTo>
                  <a:pt x="6649783" y="5040249"/>
                </a:lnTo>
                <a:lnTo>
                  <a:pt x="6697451" y="5038919"/>
                </a:lnTo>
                <a:lnTo>
                  <a:pt x="6744420" y="5034976"/>
                </a:lnTo>
                <a:lnTo>
                  <a:pt x="6790621" y="5028493"/>
                </a:lnTo>
                <a:lnTo>
                  <a:pt x="6835982" y="5019538"/>
                </a:lnTo>
                <a:lnTo>
                  <a:pt x="6880433" y="5008185"/>
                </a:lnTo>
                <a:lnTo>
                  <a:pt x="6923902" y="4994502"/>
                </a:lnTo>
                <a:lnTo>
                  <a:pt x="6966319" y="4978561"/>
                </a:lnTo>
                <a:lnTo>
                  <a:pt x="7007613" y="4960434"/>
                </a:lnTo>
                <a:lnTo>
                  <a:pt x="7047712" y="4940191"/>
                </a:lnTo>
                <a:lnTo>
                  <a:pt x="7086547" y="4917902"/>
                </a:lnTo>
                <a:lnTo>
                  <a:pt x="7124045" y="4893640"/>
                </a:lnTo>
                <a:lnTo>
                  <a:pt x="7160137" y="4867474"/>
                </a:lnTo>
                <a:lnTo>
                  <a:pt x="7194751" y="4839476"/>
                </a:lnTo>
                <a:lnTo>
                  <a:pt x="7227816" y="4809717"/>
                </a:lnTo>
                <a:lnTo>
                  <a:pt x="7259262" y="4778267"/>
                </a:lnTo>
                <a:lnTo>
                  <a:pt x="7289018" y="4745197"/>
                </a:lnTo>
                <a:lnTo>
                  <a:pt x="7317012" y="4710579"/>
                </a:lnTo>
                <a:lnTo>
                  <a:pt x="7343174" y="4674483"/>
                </a:lnTo>
                <a:lnTo>
                  <a:pt x="7367433" y="4636981"/>
                </a:lnTo>
                <a:lnTo>
                  <a:pt x="7389719" y="4598142"/>
                </a:lnTo>
                <a:lnTo>
                  <a:pt x="7409959" y="4558039"/>
                </a:lnTo>
                <a:lnTo>
                  <a:pt x="7428084" y="4516741"/>
                </a:lnTo>
                <a:lnTo>
                  <a:pt x="7444022" y="4474320"/>
                </a:lnTo>
                <a:lnTo>
                  <a:pt x="7457702" y="4430848"/>
                </a:lnTo>
                <a:lnTo>
                  <a:pt x="7469054" y="4386393"/>
                </a:lnTo>
                <a:lnTo>
                  <a:pt x="7478007" y="4341029"/>
                </a:lnTo>
                <a:lnTo>
                  <a:pt x="7484490" y="4294825"/>
                </a:lnTo>
                <a:lnTo>
                  <a:pt x="7488431" y="4247852"/>
                </a:lnTo>
                <a:lnTo>
                  <a:pt x="7489761" y="4200182"/>
                </a:lnTo>
                <a:lnTo>
                  <a:pt x="7489761" y="839977"/>
                </a:lnTo>
                <a:lnTo>
                  <a:pt x="7488431" y="792310"/>
                </a:lnTo>
                <a:lnTo>
                  <a:pt x="7484490" y="745340"/>
                </a:lnTo>
                <a:lnTo>
                  <a:pt x="7478007" y="699139"/>
                </a:lnTo>
                <a:lnTo>
                  <a:pt x="7469054" y="653778"/>
                </a:lnTo>
                <a:lnTo>
                  <a:pt x="7457702" y="609328"/>
                </a:lnTo>
                <a:lnTo>
                  <a:pt x="7444022" y="565858"/>
                </a:lnTo>
                <a:lnTo>
                  <a:pt x="7428084" y="523442"/>
                </a:lnTo>
                <a:lnTo>
                  <a:pt x="7409959" y="482148"/>
                </a:lnTo>
                <a:lnTo>
                  <a:pt x="7389719" y="442048"/>
                </a:lnTo>
                <a:lnTo>
                  <a:pt x="7367433" y="403214"/>
                </a:lnTo>
                <a:lnTo>
                  <a:pt x="7343174" y="365715"/>
                </a:lnTo>
                <a:lnTo>
                  <a:pt x="7317012" y="329624"/>
                </a:lnTo>
                <a:lnTo>
                  <a:pt x="7289018" y="295010"/>
                </a:lnTo>
                <a:lnTo>
                  <a:pt x="7259262" y="261944"/>
                </a:lnTo>
                <a:lnTo>
                  <a:pt x="7227816" y="230498"/>
                </a:lnTo>
                <a:lnTo>
                  <a:pt x="7194751" y="200743"/>
                </a:lnTo>
                <a:lnTo>
                  <a:pt x="7160137" y="172748"/>
                </a:lnTo>
                <a:lnTo>
                  <a:pt x="7124045" y="146586"/>
                </a:lnTo>
                <a:lnTo>
                  <a:pt x="7086547" y="122327"/>
                </a:lnTo>
                <a:lnTo>
                  <a:pt x="7047712" y="100042"/>
                </a:lnTo>
                <a:lnTo>
                  <a:pt x="7007613" y="79801"/>
                </a:lnTo>
                <a:lnTo>
                  <a:pt x="6966319" y="61677"/>
                </a:lnTo>
                <a:lnTo>
                  <a:pt x="6923902" y="45739"/>
                </a:lnTo>
                <a:lnTo>
                  <a:pt x="6880433" y="32058"/>
                </a:lnTo>
                <a:lnTo>
                  <a:pt x="6835982" y="20706"/>
                </a:lnTo>
                <a:lnTo>
                  <a:pt x="6790621" y="11753"/>
                </a:lnTo>
                <a:lnTo>
                  <a:pt x="6744420" y="5271"/>
                </a:lnTo>
                <a:lnTo>
                  <a:pt x="6697451" y="1329"/>
                </a:lnTo>
                <a:lnTo>
                  <a:pt x="6649783" y="0"/>
                </a:lnTo>
                <a:close/>
              </a:path>
            </a:pathLst>
          </a:custGeom>
          <a:solidFill>
            <a:srgbClr val="C3D59B"/>
          </a:solidFill>
        </p:spPr>
        <p:txBody>
          <a:bodyPr wrap="square" lIns="0" tIns="0" rIns="0" bIns="0" rtlCol="0"/>
          <a:lstStyle/>
          <a:p/>
        </p:txBody>
      </p:sp>
      <p:sp>
        <p:nvSpPr>
          <p:cNvPr id="5" name="object 5"/>
          <p:cNvSpPr/>
          <p:nvPr/>
        </p:nvSpPr>
        <p:spPr>
          <a:xfrm>
            <a:off x="239712" y="1484375"/>
            <a:ext cx="7490459" cy="5040630"/>
          </a:xfrm>
          <a:custGeom>
            <a:avLst/>
            <a:gdLst/>
            <a:ahLst/>
            <a:cxnLst/>
            <a:rect l="l" t="t" r="r" b="b"/>
            <a:pathLst>
              <a:path w="7490459" h="5040630">
                <a:moveTo>
                  <a:pt x="0" y="839977"/>
                </a:moveTo>
                <a:lnTo>
                  <a:pt x="1329" y="792310"/>
                </a:lnTo>
                <a:lnTo>
                  <a:pt x="5272" y="745340"/>
                </a:lnTo>
                <a:lnTo>
                  <a:pt x="11755" y="699139"/>
                </a:lnTo>
                <a:lnTo>
                  <a:pt x="20710" y="653778"/>
                </a:lnTo>
                <a:lnTo>
                  <a:pt x="32063" y="609328"/>
                </a:lnTo>
                <a:lnTo>
                  <a:pt x="45746" y="565858"/>
                </a:lnTo>
                <a:lnTo>
                  <a:pt x="61687" y="523442"/>
                </a:lnTo>
                <a:lnTo>
                  <a:pt x="79814" y="482148"/>
                </a:lnTo>
                <a:lnTo>
                  <a:pt x="100057" y="442048"/>
                </a:lnTo>
                <a:lnTo>
                  <a:pt x="122346" y="403214"/>
                </a:lnTo>
                <a:lnTo>
                  <a:pt x="146608" y="365715"/>
                </a:lnTo>
                <a:lnTo>
                  <a:pt x="172774" y="329624"/>
                </a:lnTo>
                <a:lnTo>
                  <a:pt x="200772" y="295010"/>
                </a:lnTo>
                <a:lnTo>
                  <a:pt x="230531" y="261944"/>
                </a:lnTo>
                <a:lnTo>
                  <a:pt x="261981" y="230498"/>
                </a:lnTo>
                <a:lnTo>
                  <a:pt x="295051" y="200743"/>
                </a:lnTo>
                <a:lnTo>
                  <a:pt x="329669" y="172748"/>
                </a:lnTo>
                <a:lnTo>
                  <a:pt x="365765" y="146586"/>
                </a:lnTo>
                <a:lnTo>
                  <a:pt x="403267" y="122327"/>
                </a:lnTo>
                <a:lnTo>
                  <a:pt x="442106" y="100042"/>
                </a:lnTo>
                <a:lnTo>
                  <a:pt x="482209" y="79801"/>
                </a:lnTo>
                <a:lnTo>
                  <a:pt x="523507" y="61677"/>
                </a:lnTo>
                <a:lnTo>
                  <a:pt x="565928" y="45739"/>
                </a:lnTo>
                <a:lnTo>
                  <a:pt x="609400" y="32058"/>
                </a:lnTo>
                <a:lnTo>
                  <a:pt x="653855" y="20706"/>
                </a:lnTo>
                <a:lnTo>
                  <a:pt x="699219" y="11753"/>
                </a:lnTo>
                <a:lnTo>
                  <a:pt x="745423" y="5271"/>
                </a:lnTo>
                <a:lnTo>
                  <a:pt x="792396" y="1329"/>
                </a:lnTo>
                <a:lnTo>
                  <a:pt x="840066" y="0"/>
                </a:lnTo>
                <a:lnTo>
                  <a:pt x="6649783" y="0"/>
                </a:lnTo>
                <a:lnTo>
                  <a:pt x="6697451" y="1329"/>
                </a:lnTo>
                <a:lnTo>
                  <a:pt x="6744420" y="5271"/>
                </a:lnTo>
                <a:lnTo>
                  <a:pt x="6790621" y="11753"/>
                </a:lnTo>
                <a:lnTo>
                  <a:pt x="6835982" y="20706"/>
                </a:lnTo>
                <a:lnTo>
                  <a:pt x="6880433" y="32058"/>
                </a:lnTo>
                <a:lnTo>
                  <a:pt x="6923902" y="45739"/>
                </a:lnTo>
                <a:lnTo>
                  <a:pt x="6966319" y="61677"/>
                </a:lnTo>
                <a:lnTo>
                  <a:pt x="7007613" y="79801"/>
                </a:lnTo>
                <a:lnTo>
                  <a:pt x="7047712" y="100042"/>
                </a:lnTo>
                <a:lnTo>
                  <a:pt x="7086547" y="122327"/>
                </a:lnTo>
                <a:lnTo>
                  <a:pt x="7124045" y="146586"/>
                </a:lnTo>
                <a:lnTo>
                  <a:pt x="7160137" y="172748"/>
                </a:lnTo>
                <a:lnTo>
                  <a:pt x="7194751" y="200743"/>
                </a:lnTo>
                <a:lnTo>
                  <a:pt x="7227816" y="230498"/>
                </a:lnTo>
                <a:lnTo>
                  <a:pt x="7259262" y="261944"/>
                </a:lnTo>
                <a:lnTo>
                  <a:pt x="7289018" y="295010"/>
                </a:lnTo>
                <a:lnTo>
                  <a:pt x="7317012" y="329624"/>
                </a:lnTo>
                <a:lnTo>
                  <a:pt x="7343174" y="365715"/>
                </a:lnTo>
                <a:lnTo>
                  <a:pt x="7367433" y="403214"/>
                </a:lnTo>
                <a:lnTo>
                  <a:pt x="7389719" y="442048"/>
                </a:lnTo>
                <a:lnTo>
                  <a:pt x="7409959" y="482148"/>
                </a:lnTo>
                <a:lnTo>
                  <a:pt x="7428084" y="523442"/>
                </a:lnTo>
                <a:lnTo>
                  <a:pt x="7444022" y="565858"/>
                </a:lnTo>
                <a:lnTo>
                  <a:pt x="7457702" y="609328"/>
                </a:lnTo>
                <a:lnTo>
                  <a:pt x="7469054" y="653778"/>
                </a:lnTo>
                <a:lnTo>
                  <a:pt x="7478007" y="699139"/>
                </a:lnTo>
                <a:lnTo>
                  <a:pt x="7484490" y="745340"/>
                </a:lnTo>
                <a:lnTo>
                  <a:pt x="7488431" y="792310"/>
                </a:lnTo>
                <a:lnTo>
                  <a:pt x="7489761" y="839977"/>
                </a:lnTo>
                <a:lnTo>
                  <a:pt x="7489888" y="4200182"/>
                </a:lnTo>
                <a:lnTo>
                  <a:pt x="7488431" y="4247852"/>
                </a:lnTo>
                <a:lnTo>
                  <a:pt x="7484490" y="4294825"/>
                </a:lnTo>
                <a:lnTo>
                  <a:pt x="7478007" y="4341029"/>
                </a:lnTo>
                <a:lnTo>
                  <a:pt x="7469054" y="4386393"/>
                </a:lnTo>
                <a:lnTo>
                  <a:pt x="7457702" y="4430848"/>
                </a:lnTo>
                <a:lnTo>
                  <a:pt x="7444022" y="4474320"/>
                </a:lnTo>
                <a:lnTo>
                  <a:pt x="7428084" y="4516741"/>
                </a:lnTo>
                <a:lnTo>
                  <a:pt x="7409959" y="4558039"/>
                </a:lnTo>
                <a:lnTo>
                  <a:pt x="7389719" y="4598142"/>
                </a:lnTo>
                <a:lnTo>
                  <a:pt x="7367433" y="4636981"/>
                </a:lnTo>
                <a:lnTo>
                  <a:pt x="7343174" y="4674483"/>
                </a:lnTo>
                <a:lnTo>
                  <a:pt x="7317012" y="4710579"/>
                </a:lnTo>
                <a:lnTo>
                  <a:pt x="7289018" y="4745197"/>
                </a:lnTo>
                <a:lnTo>
                  <a:pt x="7259262" y="4778267"/>
                </a:lnTo>
                <a:lnTo>
                  <a:pt x="7227816" y="4809717"/>
                </a:lnTo>
                <a:lnTo>
                  <a:pt x="7194751" y="4839476"/>
                </a:lnTo>
                <a:lnTo>
                  <a:pt x="7160137" y="4867474"/>
                </a:lnTo>
                <a:lnTo>
                  <a:pt x="7124045" y="4893640"/>
                </a:lnTo>
                <a:lnTo>
                  <a:pt x="7086547" y="4917902"/>
                </a:lnTo>
                <a:lnTo>
                  <a:pt x="7047712" y="4940191"/>
                </a:lnTo>
                <a:lnTo>
                  <a:pt x="7007613" y="4960434"/>
                </a:lnTo>
                <a:lnTo>
                  <a:pt x="6966319" y="4978561"/>
                </a:lnTo>
                <a:lnTo>
                  <a:pt x="6923902" y="4994502"/>
                </a:lnTo>
                <a:lnTo>
                  <a:pt x="6880433" y="5008185"/>
                </a:lnTo>
                <a:lnTo>
                  <a:pt x="6835982" y="5019538"/>
                </a:lnTo>
                <a:lnTo>
                  <a:pt x="6790621" y="5028493"/>
                </a:lnTo>
                <a:lnTo>
                  <a:pt x="6744420" y="5034976"/>
                </a:lnTo>
                <a:lnTo>
                  <a:pt x="6697451" y="5038919"/>
                </a:lnTo>
                <a:lnTo>
                  <a:pt x="6649783" y="5040249"/>
                </a:lnTo>
                <a:lnTo>
                  <a:pt x="840066" y="5040249"/>
                </a:lnTo>
                <a:lnTo>
                  <a:pt x="792396" y="5038919"/>
                </a:lnTo>
                <a:lnTo>
                  <a:pt x="745423" y="5034976"/>
                </a:lnTo>
                <a:lnTo>
                  <a:pt x="699219" y="5028493"/>
                </a:lnTo>
                <a:lnTo>
                  <a:pt x="653855" y="5019538"/>
                </a:lnTo>
                <a:lnTo>
                  <a:pt x="609400" y="5008185"/>
                </a:lnTo>
                <a:lnTo>
                  <a:pt x="565928" y="4994502"/>
                </a:lnTo>
                <a:lnTo>
                  <a:pt x="523507" y="4978561"/>
                </a:lnTo>
                <a:lnTo>
                  <a:pt x="482209" y="4960434"/>
                </a:lnTo>
                <a:lnTo>
                  <a:pt x="442106" y="4940191"/>
                </a:lnTo>
                <a:lnTo>
                  <a:pt x="403267" y="4917902"/>
                </a:lnTo>
                <a:lnTo>
                  <a:pt x="365765" y="4893640"/>
                </a:lnTo>
                <a:lnTo>
                  <a:pt x="329669" y="4867474"/>
                </a:lnTo>
                <a:lnTo>
                  <a:pt x="295051" y="4839476"/>
                </a:lnTo>
                <a:lnTo>
                  <a:pt x="261981" y="4809717"/>
                </a:lnTo>
                <a:lnTo>
                  <a:pt x="230531" y="4778267"/>
                </a:lnTo>
                <a:lnTo>
                  <a:pt x="200772" y="4745197"/>
                </a:lnTo>
                <a:lnTo>
                  <a:pt x="172774" y="4710579"/>
                </a:lnTo>
                <a:lnTo>
                  <a:pt x="146608" y="4674483"/>
                </a:lnTo>
                <a:lnTo>
                  <a:pt x="122346" y="4636981"/>
                </a:lnTo>
                <a:lnTo>
                  <a:pt x="100057" y="4598142"/>
                </a:lnTo>
                <a:lnTo>
                  <a:pt x="79814" y="4558039"/>
                </a:lnTo>
                <a:lnTo>
                  <a:pt x="61687" y="4516741"/>
                </a:lnTo>
                <a:lnTo>
                  <a:pt x="45746" y="4474320"/>
                </a:lnTo>
                <a:lnTo>
                  <a:pt x="32063" y="4430848"/>
                </a:lnTo>
                <a:lnTo>
                  <a:pt x="20710" y="4386393"/>
                </a:lnTo>
                <a:lnTo>
                  <a:pt x="11755" y="4341029"/>
                </a:lnTo>
                <a:lnTo>
                  <a:pt x="5272" y="4294825"/>
                </a:lnTo>
                <a:lnTo>
                  <a:pt x="1329" y="4247852"/>
                </a:lnTo>
                <a:lnTo>
                  <a:pt x="0" y="4200182"/>
                </a:lnTo>
                <a:lnTo>
                  <a:pt x="0" y="839977"/>
                </a:lnTo>
                <a:close/>
              </a:path>
            </a:pathLst>
          </a:custGeom>
          <a:ln w="25560">
            <a:solidFill>
              <a:srgbClr val="FFFFFF"/>
            </a:solidFill>
          </a:ln>
        </p:spPr>
        <p:txBody>
          <a:bodyPr wrap="square" lIns="0" tIns="0" rIns="0" bIns="0" rtlCol="0"/>
          <a:lstStyle/>
          <a:p/>
        </p:txBody>
      </p:sp>
      <p:sp>
        <p:nvSpPr>
          <p:cNvPr id="6" name="object 6"/>
          <p:cNvSpPr txBox="1">
            <a:spLocks noGrp="1"/>
          </p:cNvSpPr>
          <p:nvPr>
            <p:ph type="body" idx="1"/>
          </p:nvPr>
        </p:nvSpPr>
        <p:spPr>
          <a:prstGeom prst="rect"/>
        </p:spPr>
        <p:txBody>
          <a:bodyPr wrap="square" lIns="0" tIns="12700" rIns="0" bIns="0" rtlCol="0" vert="horz">
            <a:spAutoFit/>
          </a:bodyPr>
          <a:lstStyle/>
          <a:p>
            <a:pPr algn="just" marL="12700" marR="5080">
              <a:lnSpc>
                <a:spcPct val="100000"/>
              </a:lnSpc>
              <a:spcBef>
                <a:spcPts val="100"/>
              </a:spcBef>
            </a:pPr>
            <a:r>
              <a:rPr dirty="0" spc="-5"/>
              <a:t>Quando foram </a:t>
            </a:r>
            <a:r>
              <a:rPr dirty="0" spc="-10"/>
              <a:t>lançados </a:t>
            </a:r>
            <a:r>
              <a:rPr dirty="0" spc="-5"/>
              <a:t>os Parâmetros Curriculares  Nacionais para as séries iniciais da </a:t>
            </a:r>
            <a:r>
              <a:rPr dirty="0" spc="-10"/>
              <a:t>educação  </a:t>
            </a:r>
            <a:r>
              <a:rPr dirty="0" spc="-5"/>
              <a:t>fundamental, em 1997-8, </a:t>
            </a:r>
            <a:r>
              <a:rPr dirty="0" spc="-10"/>
              <a:t>já </a:t>
            </a:r>
            <a:r>
              <a:rPr dirty="0" spc="-5"/>
              <a:t>havia a defesa de </a:t>
            </a:r>
            <a:r>
              <a:rPr dirty="0" spc="-10"/>
              <a:t>um  </a:t>
            </a:r>
            <a:r>
              <a:rPr dirty="0" spc="-5"/>
              <a:t>trabalho no componente curricular Língua Portuguesa  tendo como base </a:t>
            </a:r>
            <a:r>
              <a:rPr dirty="0" spc="-10"/>
              <a:t>os gêneros </a:t>
            </a:r>
            <a:r>
              <a:rPr dirty="0" spc="-5"/>
              <a:t>textuais. Nesse sentido,  se recomendava que a escola viabilizasse o acesso </a:t>
            </a:r>
            <a:r>
              <a:rPr dirty="0" spc="-10"/>
              <a:t>do  </a:t>
            </a:r>
            <a:r>
              <a:rPr dirty="0" spc="-5"/>
              <a:t>aluno a diversidade dos </a:t>
            </a:r>
            <a:r>
              <a:rPr dirty="0"/>
              <a:t>textos </a:t>
            </a:r>
            <a:r>
              <a:rPr dirty="0" spc="-5"/>
              <a:t>que circulam  socialmente, o que inclui gêneros textuais referentes</a:t>
            </a:r>
            <a:r>
              <a:rPr dirty="0" spc="229"/>
              <a:t> </a:t>
            </a:r>
            <a:r>
              <a:rPr dirty="0" spc="-5"/>
              <a:t>a</a:t>
            </a:r>
          </a:p>
        </p:txBody>
      </p:sp>
      <p:sp>
        <p:nvSpPr>
          <p:cNvPr id="7" name="object 7"/>
          <p:cNvSpPr txBox="1"/>
          <p:nvPr/>
        </p:nvSpPr>
        <p:spPr>
          <a:xfrm>
            <a:off x="876096" y="4345051"/>
            <a:ext cx="5072380" cy="666115"/>
          </a:xfrm>
          <a:prstGeom prst="rect">
            <a:avLst/>
          </a:prstGeom>
        </p:spPr>
        <p:txBody>
          <a:bodyPr wrap="square" lIns="0" tIns="12700" rIns="0" bIns="0" rtlCol="0" vert="horz">
            <a:spAutoFit/>
          </a:bodyPr>
          <a:lstStyle/>
          <a:p>
            <a:pPr marL="12700" marR="5080">
              <a:lnSpc>
                <a:spcPct val="100000"/>
              </a:lnSpc>
              <a:spcBef>
                <a:spcPts val="100"/>
              </a:spcBef>
              <a:tabLst>
                <a:tab pos="1482725" algn="l"/>
                <a:tab pos="1778635" algn="l"/>
                <a:tab pos="2493645" algn="l"/>
                <a:tab pos="3084830" algn="l"/>
                <a:tab pos="3905250" algn="l"/>
                <a:tab pos="4347210" algn="l"/>
                <a:tab pos="4528820" algn="l"/>
              </a:tabLst>
            </a:pPr>
            <a:r>
              <a:rPr dirty="0" sz="2100" spc="-5">
                <a:latin typeface="Arial"/>
                <a:cs typeface="Arial"/>
              </a:rPr>
              <a:t>difer</a:t>
            </a:r>
            <a:r>
              <a:rPr dirty="0" sz="2100" spc="-15">
                <a:latin typeface="Arial"/>
                <a:cs typeface="Arial"/>
              </a:rPr>
              <a:t>e</a:t>
            </a:r>
            <a:r>
              <a:rPr dirty="0" sz="2100" spc="-5">
                <a:latin typeface="Arial"/>
                <a:cs typeface="Arial"/>
              </a:rPr>
              <a:t>ntes	</a:t>
            </a:r>
            <a:r>
              <a:rPr dirty="0" sz="2100" spc="-5">
                <a:latin typeface="Arial"/>
                <a:cs typeface="Arial"/>
              </a:rPr>
              <a:t>di</a:t>
            </a:r>
            <a:r>
              <a:rPr dirty="0" sz="2100" spc="-15">
                <a:latin typeface="Arial"/>
                <a:cs typeface="Arial"/>
              </a:rPr>
              <a:t>s</a:t>
            </a:r>
            <a:r>
              <a:rPr dirty="0" sz="2100" spc="-5">
                <a:latin typeface="Arial"/>
                <a:cs typeface="Arial"/>
              </a:rPr>
              <a:t>c</a:t>
            </a:r>
            <a:r>
              <a:rPr dirty="0" sz="2100">
                <a:latin typeface="Arial"/>
                <a:cs typeface="Arial"/>
              </a:rPr>
              <a:t>i</a:t>
            </a:r>
            <a:r>
              <a:rPr dirty="0" sz="2100" spc="-20">
                <a:latin typeface="Arial"/>
                <a:cs typeface="Arial"/>
              </a:rPr>
              <a:t>p</a:t>
            </a:r>
            <a:r>
              <a:rPr dirty="0" sz="2100" spc="-5">
                <a:latin typeface="Arial"/>
                <a:cs typeface="Arial"/>
              </a:rPr>
              <a:t>lin</a:t>
            </a:r>
            <a:r>
              <a:rPr dirty="0" sz="2100" spc="-20">
                <a:latin typeface="Arial"/>
                <a:cs typeface="Arial"/>
              </a:rPr>
              <a:t>a</a:t>
            </a:r>
            <a:r>
              <a:rPr dirty="0" sz="2100">
                <a:latin typeface="Arial"/>
                <a:cs typeface="Arial"/>
              </a:rPr>
              <a:t>s,</a:t>
            </a:r>
            <a:r>
              <a:rPr dirty="0" sz="2100">
                <a:latin typeface="Arial"/>
                <a:cs typeface="Arial"/>
              </a:rPr>
              <a:t>	</a:t>
            </a:r>
            <a:r>
              <a:rPr dirty="0" sz="2100" spc="-5">
                <a:latin typeface="Arial"/>
                <a:cs typeface="Arial"/>
              </a:rPr>
              <a:t>a</a:t>
            </a:r>
            <a:r>
              <a:rPr dirty="0" sz="2100" spc="-15">
                <a:latin typeface="Arial"/>
                <a:cs typeface="Arial"/>
              </a:rPr>
              <a:t>b</a:t>
            </a:r>
            <a:r>
              <a:rPr dirty="0" sz="2100" spc="-5">
                <a:latin typeface="Arial"/>
                <a:cs typeface="Arial"/>
              </a:rPr>
              <a:t>rin</a:t>
            </a:r>
            <a:r>
              <a:rPr dirty="0" sz="2100" spc="-15">
                <a:latin typeface="Arial"/>
                <a:cs typeface="Arial"/>
              </a:rPr>
              <a:t>d</a:t>
            </a:r>
            <a:r>
              <a:rPr dirty="0" sz="2100">
                <a:latin typeface="Arial"/>
                <a:cs typeface="Arial"/>
              </a:rPr>
              <a:t>o,	</a:t>
            </a:r>
            <a:r>
              <a:rPr dirty="0" sz="2100" spc="-5">
                <a:latin typeface="Arial"/>
                <a:cs typeface="Arial"/>
              </a:rPr>
              <a:t>d</a:t>
            </a:r>
            <a:r>
              <a:rPr dirty="0" sz="2100" spc="-15">
                <a:latin typeface="Arial"/>
                <a:cs typeface="Arial"/>
              </a:rPr>
              <a:t>e</a:t>
            </a:r>
            <a:r>
              <a:rPr dirty="0" sz="2100">
                <a:latin typeface="Arial"/>
                <a:cs typeface="Arial"/>
              </a:rPr>
              <a:t>s</a:t>
            </a:r>
            <a:r>
              <a:rPr dirty="0" sz="2100" spc="5">
                <a:latin typeface="Arial"/>
                <a:cs typeface="Arial"/>
              </a:rPr>
              <a:t>s</a:t>
            </a:r>
            <a:r>
              <a:rPr dirty="0" sz="2100" spc="-5">
                <a:latin typeface="Arial"/>
                <a:cs typeface="Arial"/>
              </a:rPr>
              <a:t>e  </a:t>
            </a:r>
            <a:r>
              <a:rPr dirty="0" sz="2100" spc="-5">
                <a:latin typeface="Arial"/>
                <a:cs typeface="Arial"/>
              </a:rPr>
              <a:t>perspectiva,		por	exemplo,	</a:t>
            </a:r>
            <a:r>
              <a:rPr dirty="0" sz="2100" spc="-15">
                <a:latin typeface="Arial"/>
                <a:cs typeface="Arial"/>
              </a:rPr>
              <a:t>de		</a:t>
            </a:r>
            <a:r>
              <a:rPr dirty="0" sz="2100" spc="-10">
                <a:latin typeface="Arial"/>
                <a:cs typeface="Arial"/>
              </a:rPr>
              <a:t>nas</a:t>
            </a:r>
            <a:endParaRPr sz="2100">
              <a:latin typeface="Arial"/>
              <a:cs typeface="Arial"/>
            </a:endParaRPr>
          </a:p>
        </p:txBody>
      </p:sp>
      <p:sp>
        <p:nvSpPr>
          <p:cNvPr id="8" name="object 8"/>
          <p:cNvSpPr txBox="1"/>
          <p:nvPr/>
        </p:nvSpPr>
        <p:spPr>
          <a:xfrm>
            <a:off x="6151245" y="4345051"/>
            <a:ext cx="1287780" cy="666115"/>
          </a:xfrm>
          <a:prstGeom prst="rect">
            <a:avLst/>
          </a:prstGeom>
        </p:spPr>
        <p:txBody>
          <a:bodyPr wrap="square" lIns="0" tIns="12700" rIns="0" bIns="0" rtlCol="0" vert="horz">
            <a:spAutoFit/>
          </a:bodyPr>
          <a:lstStyle/>
          <a:p>
            <a:pPr marL="12700" marR="5080" indent="71120">
              <a:lnSpc>
                <a:spcPct val="100000"/>
              </a:lnSpc>
              <a:spcBef>
                <a:spcPts val="100"/>
              </a:spcBef>
              <a:tabLst>
                <a:tab pos="979169" algn="l"/>
                <a:tab pos="1125220" algn="l"/>
              </a:tabLst>
            </a:pPr>
            <a:r>
              <a:rPr dirty="0" sz="2100" spc="-15">
                <a:latin typeface="Arial"/>
                <a:cs typeface="Arial"/>
              </a:rPr>
              <a:t>m</a:t>
            </a:r>
            <a:r>
              <a:rPr dirty="0" sz="2100" spc="-5">
                <a:latin typeface="Arial"/>
                <a:cs typeface="Arial"/>
              </a:rPr>
              <a:t>o</a:t>
            </a:r>
            <a:r>
              <a:rPr dirty="0" sz="2100" spc="-15">
                <a:latin typeface="Arial"/>
                <a:cs typeface="Arial"/>
              </a:rPr>
              <a:t>d</a:t>
            </a:r>
            <a:r>
              <a:rPr dirty="0" sz="2100">
                <a:latin typeface="Arial"/>
                <a:cs typeface="Arial"/>
              </a:rPr>
              <a:t>o,		</a:t>
            </a:r>
            <a:r>
              <a:rPr dirty="0" sz="2100" spc="-5">
                <a:latin typeface="Arial"/>
                <a:cs typeface="Arial"/>
              </a:rPr>
              <a:t>a  a</a:t>
            </a:r>
            <a:r>
              <a:rPr dirty="0" sz="2100" spc="-15">
                <a:latin typeface="Arial"/>
                <a:cs typeface="Arial"/>
              </a:rPr>
              <a:t>u</a:t>
            </a:r>
            <a:r>
              <a:rPr dirty="0" sz="2100" spc="-20">
                <a:latin typeface="Arial"/>
                <a:cs typeface="Arial"/>
              </a:rPr>
              <a:t>l</a:t>
            </a:r>
            <a:r>
              <a:rPr dirty="0" sz="2100" spc="-5">
                <a:latin typeface="Arial"/>
                <a:cs typeface="Arial"/>
              </a:rPr>
              <a:t>as</a:t>
            </a:r>
            <a:r>
              <a:rPr dirty="0" sz="2100">
                <a:latin typeface="Arial"/>
                <a:cs typeface="Arial"/>
              </a:rPr>
              <a:t>	</a:t>
            </a:r>
            <a:r>
              <a:rPr dirty="0" sz="2100" spc="-10">
                <a:latin typeface="Arial"/>
                <a:cs typeface="Arial"/>
              </a:rPr>
              <a:t>do</a:t>
            </a:r>
            <a:endParaRPr sz="2100">
              <a:latin typeface="Arial"/>
              <a:cs typeface="Arial"/>
            </a:endParaRPr>
          </a:p>
        </p:txBody>
      </p:sp>
      <p:sp>
        <p:nvSpPr>
          <p:cNvPr id="9" name="object 9"/>
          <p:cNvSpPr txBox="1"/>
          <p:nvPr/>
        </p:nvSpPr>
        <p:spPr>
          <a:xfrm>
            <a:off x="876096" y="4985384"/>
            <a:ext cx="6562725" cy="986155"/>
          </a:xfrm>
          <a:prstGeom prst="rect">
            <a:avLst/>
          </a:prstGeom>
        </p:spPr>
        <p:txBody>
          <a:bodyPr wrap="square" lIns="0" tIns="12700" rIns="0" bIns="0" rtlCol="0" vert="horz">
            <a:spAutoFit/>
          </a:bodyPr>
          <a:lstStyle/>
          <a:p>
            <a:pPr algn="just" marL="12700" marR="5080">
              <a:lnSpc>
                <a:spcPct val="100000"/>
              </a:lnSpc>
              <a:spcBef>
                <a:spcPts val="100"/>
              </a:spcBef>
            </a:pPr>
            <a:r>
              <a:rPr dirty="0" sz="2100" spc="-5">
                <a:latin typeface="Arial"/>
                <a:cs typeface="Arial"/>
              </a:rPr>
              <a:t>componente curricular Língua Portuguesa se trabalhar  com textos das áreas </a:t>
            </a:r>
            <a:r>
              <a:rPr dirty="0" sz="2100" spc="-15">
                <a:latin typeface="Arial"/>
                <a:cs typeface="Arial"/>
              </a:rPr>
              <a:t>de </a:t>
            </a:r>
            <a:r>
              <a:rPr dirty="0" sz="2100" spc="-5">
                <a:latin typeface="Arial"/>
                <a:cs typeface="Arial"/>
              </a:rPr>
              <a:t>Ciências Humanas (História,  Geografia), Ciências da Natureza e</a:t>
            </a:r>
            <a:r>
              <a:rPr dirty="0" sz="2100" spc="-35">
                <a:latin typeface="Arial"/>
                <a:cs typeface="Arial"/>
              </a:rPr>
              <a:t> </a:t>
            </a:r>
            <a:r>
              <a:rPr dirty="0" sz="2100">
                <a:latin typeface="Arial"/>
                <a:cs typeface="Arial"/>
              </a:rPr>
              <a:t>Matemática.</a:t>
            </a:r>
            <a:endParaRPr sz="2100">
              <a:latin typeface="Arial"/>
              <a:cs typeface="Arial"/>
            </a:endParaRPr>
          </a:p>
        </p:txBody>
      </p:sp>
      <p:sp>
        <p:nvSpPr>
          <p:cNvPr id="10" name="object 10"/>
          <p:cNvSpPr/>
          <p:nvPr/>
        </p:nvSpPr>
        <p:spPr>
          <a:xfrm>
            <a:off x="0" y="6742110"/>
            <a:ext cx="9143998" cy="115886"/>
          </a:xfrm>
          <a:prstGeom prst="rect">
            <a:avLst/>
          </a:prstGeom>
          <a:blipFill>
            <a:blip r:embed="rId3" cstate="print"/>
            <a:stretch>
              <a:fillRect/>
            </a:stretch>
          </a:blipFill>
        </p:spPr>
        <p:txBody>
          <a:bodyPr wrap="square" lIns="0" tIns="0" rIns="0" bIns="0" rtlCol="0"/>
          <a:lstStyle/>
          <a:p/>
        </p:txBody>
      </p:sp>
      <p:sp>
        <p:nvSpPr>
          <p:cNvPr id="11" name="object 11"/>
          <p:cNvSpPr/>
          <p:nvPr/>
        </p:nvSpPr>
        <p:spPr>
          <a:xfrm>
            <a:off x="239712" y="166687"/>
            <a:ext cx="8777605" cy="1141730"/>
          </a:xfrm>
          <a:custGeom>
            <a:avLst/>
            <a:gdLst/>
            <a:ahLst/>
            <a:cxnLst/>
            <a:rect l="l" t="t" r="r" b="b"/>
            <a:pathLst>
              <a:path w="8777605" h="1141730">
                <a:moveTo>
                  <a:pt x="0" y="1141412"/>
                </a:moveTo>
                <a:lnTo>
                  <a:pt x="8777224" y="1141412"/>
                </a:lnTo>
                <a:lnTo>
                  <a:pt x="8777224" y="0"/>
                </a:lnTo>
                <a:lnTo>
                  <a:pt x="0" y="0"/>
                </a:lnTo>
                <a:lnTo>
                  <a:pt x="0" y="1141412"/>
                </a:lnTo>
                <a:close/>
              </a:path>
            </a:pathLst>
          </a:custGeom>
          <a:solidFill>
            <a:srgbClr val="A7D970"/>
          </a:solidFill>
        </p:spPr>
        <p:txBody>
          <a:bodyPr wrap="square" lIns="0" tIns="0" rIns="0" bIns="0" rtlCol="0"/>
          <a:lstStyle/>
          <a:p/>
        </p:txBody>
      </p:sp>
      <p:sp>
        <p:nvSpPr>
          <p:cNvPr id="12" name="object 12"/>
          <p:cNvSpPr/>
          <p:nvPr/>
        </p:nvSpPr>
        <p:spPr>
          <a:xfrm>
            <a:off x="8813292" y="976883"/>
            <a:ext cx="286511" cy="300227"/>
          </a:xfrm>
          <a:prstGeom prst="rect">
            <a:avLst/>
          </a:prstGeom>
          <a:blipFill>
            <a:blip r:embed="rId4" cstate="print"/>
            <a:stretch>
              <a:fillRect/>
            </a:stretch>
          </a:blipFill>
        </p:spPr>
        <p:txBody>
          <a:bodyPr wrap="square" lIns="0" tIns="0" rIns="0" bIns="0" rtlCol="0"/>
          <a:lstStyle/>
          <a:p/>
        </p:txBody>
      </p:sp>
      <p:sp>
        <p:nvSpPr>
          <p:cNvPr id="13" name="object 13"/>
          <p:cNvSpPr txBox="1">
            <a:spLocks noGrp="1"/>
          </p:cNvSpPr>
          <p:nvPr>
            <p:ph type="title"/>
          </p:nvPr>
        </p:nvSpPr>
        <p:spPr>
          <a:xfrm>
            <a:off x="317093" y="179577"/>
            <a:ext cx="7763509" cy="422275"/>
          </a:xfrm>
          <a:prstGeom prst="rect"/>
        </p:spPr>
        <p:txBody>
          <a:bodyPr wrap="square" lIns="0" tIns="12700" rIns="0" bIns="0" rtlCol="0" vert="horz">
            <a:spAutoFit/>
          </a:bodyPr>
          <a:lstStyle/>
          <a:p>
            <a:pPr marL="12700">
              <a:lnSpc>
                <a:spcPct val="100000"/>
              </a:lnSpc>
              <a:spcBef>
                <a:spcPts val="100"/>
              </a:spcBef>
            </a:pPr>
            <a:r>
              <a:rPr dirty="0" sz="2600" spc="-10" b="1">
                <a:solidFill>
                  <a:srgbClr val="FFFFFF"/>
                </a:solidFill>
                <a:latin typeface="Calibri"/>
                <a:cs typeface="Calibri"/>
              </a:rPr>
              <a:t>Dialogando </a:t>
            </a:r>
            <a:r>
              <a:rPr dirty="0" sz="2600" spc="-5" b="1">
                <a:solidFill>
                  <a:srgbClr val="FFFFFF"/>
                </a:solidFill>
                <a:latin typeface="Calibri"/>
                <a:cs typeface="Calibri"/>
              </a:rPr>
              <a:t>com </a:t>
            </a:r>
            <a:r>
              <a:rPr dirty="0" sz="2600" b="1">
                <a:solidFill>
                  <a:srgbClr val="FFFFFF"/>
                </a:solidFill>
                <a:latin typeface="Calibri"/>
                <a:cs typeface="Calibri"/>
              </a:rPr>
              <a:t>as </a:t>
            </a:r>
            <a:r>
              <a:rPr dirty="0" sz="2600" spc="-20" b="1">
                <a:solidFill>
                  <a:srgbClr val="FFFFFF"/>
                </a:solidFill>
                <a:latin typeface="Calibri"/>
                <a:cs typeface="Calibri"/>
              </a:rPr>
              <a:t>diferentes </a:t>
            </a:r>
            <a:r>
              <a:rPr dirty="0" sz="2600" spc="-10" b="1">
                <a:solidFill>
                  <a:srgbClr val="FFFFFF"/>
                </a:solidFill>
                <a:latin typeface="Calibri"/>
                <a:cs typeface="Calibri"/>
              </a:rPr>
              <a:t>áreas </a:t>
            </a:r>
            <a:r>
              <a:rPr dirty="0" sz="2600" b="1">
                <a:solidFill>
                  <a:srgbClr val="FFFFFF"/>
                </a:solidFill>
                <a:latin typeface="Calibri"/>
                <a:cs typeface="Calibri"/>
              </a:rPr>
              <a:t>do de</a:t>
            </a:r>
            <a:r>
              <a:rPr dirty="0" sz="2600" spc="100" b="1">
                <a:solidFill>
                  <a:srgbClr val="FFFFFF"/>
                </a:solidFill>
                <a:latin typeface="Calibri"/>
                <a:cs typeface="Calibri"/>
              </a:rPr>
              <a:t> </a:t>
            </a:r>
            <a:r>
              <a:rPr dirty="0" sz="2600" spc="-10" b="1">
                <a:solidFill>
                  <a:srgbClr val="FFFFFF"/>
                </a:solidFill>
                <a:latin typeface="Calibri"/>
                <a:cs typeface="Calibri"/>
              </a:rPr>
              <a:t>conhecimento</a:t>
            </a:r>
            <a:endParaRPr sz="2600">
              <a:latin typeface="Calibri"/>
              <a:cs typeface="Calibri"/>
            </a:endParaRPr>
          </a:p>
        </p:txBody>
      </p:sp>
      <p:sp>
        <p:nvSpPr>
          <p:cNvPr id="14" name="object 14"/>
          <p:cNvSpPr txBox="1"/>
          <p:nvPr/>
        </p:nvSpPr>
        <p:spPr>
          <a:xfrm>
            <a:off x="7009892" y="584962"/>
            <a:ext cx="1931035" cy="666115"/>
          </a:xfrm>
          <a:prstGeom prst="rect">
            <a:avLst/>
          </a:prstGeom>
        </p:spPr>
        <p:txBody>
          <a:bodyPr wrap="square" lIns="0" tIns="13335" rIns="0" bIns="0" rtlCol="0" vert="horz">
            <a:spAutoFit/>
          </a:bodyPr>
          <a:lstStyle/>
          <a:p>
            <a:pPr marL="12700" marR="5080" indent="202565">
              <a:lnSpc>
                <a:spcPct val="100000"/>
              </a:lnSpc>
              <a:spcBef>
                <a:spcPts val="105"/>
              </a:spcBef>
            </a:pPr>
            <a:r>
              <a:rPr dirty="0" sz="1400" spc="-5">
                <a:latin typeface="Calibri"/>
                <a:cs typeface="Calibri"/>
              </a:rPr>
              <a:t>Adelma Barros-Mendes  </a:t>
            </a:r>
            <a:r>
              <a:rPr dirty="0" sz="1400" spc="-10">
                <a:latin typeface="Calibri"/>
                <a:cs typeface="Calibri"/>
              </a:rPr>
              <a:t>Débora </a:t>
            </a:r>
            <a:r>
              <a:rPr dirty="0" sz="1400" spc="-5">
                <a:latin typeface="Calibri"/>
                <a:cs typeface="Calibri"/>
              </a:rPr>
              <a:t>Anunciação</a:t>
            </a:r>
            <a:r>
              <a:rPr dirty="0" sz="1400" spc="-60">
                <a:latin typeface="Calibri"/>
                <a:cs typeface="Calibri"/>
              </a:rPr>
              <a:t> </a:t>
            </a:r>
            <a:r>
              <a:rPr dirty="0" sz="1400" spc="-5">
                <a:latin typeface="Calibri"/>
                <a:cs typeface="Calibri"/>
              </a:rPr>
              <a:t>Cunha</a:t>
            </a:r>
            <a:endParaRPr sz="1400">
              <a:latin typeface="Calibri"/>
              <a:cs typeface="Calibri"/>
            </a:endParaRPr>
          </a:p>
          <a:p>
            <a:pPr marL="821690">
              <a:lnSpc>
                <a:spcPct val="100000"/>
              </a:lnSpc>
            </a:pPr>
            <a:r>
              <a:rPr dirty="0" sz="1400" spc="-5">
                <a:latin typeface="Calibri"/>
                <a:cs typeface="Calibri"/>
              </a:rPr>
              <a:t>Rosinalda</a:t>
            </a:r>
            <a:r>
              <a:rPr dirty="0" sz="1400" spc="-85">
                <a:latin typeface="Calibri"/>
                <a:cs typeface="Calibri"/>
              </a:rPr>
              <a:t> </a:t>
            </a:r>
            <a:r>
              <a:rPr dirty="0" sz="1400" spc="-25">
                <a:latin typeface="Calibri"/>
                <a:cs typeface="Calibri"/>
              </a:rPr>
              <a:t>Teles</a:t>
            </a:r>
            <a:endParaRPr sz="1400">
              <a:latin typeface="Calibri"/>
              <a:cs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07950" y="44450"/>
            <a:ext cx="7632700" cy="6264275"/>
          </a:xfrm>
          <a:custGeom>
            <a:avLst/>
            <a:gdLst/>
            <a:ahLst/>
            <a:cxnLst/>
            <a:rect l="l" t="t" r="r" b="b"/>
            <a:pathLst>
              <a:path w="7632700" h="6264275">
                <a:moveTo>
                  <a:pt x="6588633" y="0"/>
                </a:moveTo>
                <a:lnTo>
                  <a:pt x="1044066" y="0"/>
                </a:lnTo>
                <a:lnTo>
                  <a:pt x="996275" y="1074"/>
                </a:lnTo>
                <a:lnTo>
                  <a:pt x="949036" y="4267"/>
                </a:lnTo>
                <a:lnTo>
                  <a:pt x="902394" y="9531"/>
                </a:lnTo>
                <a:lnTo>
                  <a:pt x="856395" y="16822"/>
                </a:lnTo>
                <a:lnTo>
                  <a:pt x="811087" y="26093"/>
                </a:lnTo>
                <a:lnTo>
                  <a:pt x="766514" y="37298"/>
                </a:lnTo>
                <a:lnTo>
                  <a:pt x="722723" y="50390"/>
                </a:lnTo>
                <a:lnTo>
                  <a:pt x="679759" y="65324"/>
                </a:lnTo>
                <a:lnTo>
                  <a:pt x="637670" y="82053"/>
                </a:lnTo>
                <a:lnTo>
                  <a:pt x="596501" y="100532"/>
                </a:lnTo>
                <a:lnTo>
                  <a:pt x="556298" y="120715"/>
                </a:lnTo>
                <a:lnTo>
                  <a:pt x="517108" y="142555"/>
                </a:lnTo>
                <a:lnTo>
                  <a:pt x="478975" y="166006"/>
                </a:lnTo>
                <a:lnTo>
                  <a:pt x="441948" y="191022"/>
                </a:lnTo>
                <a:lnTo>
                  <a:pt x="406070" y="217557"/>
                </a:lnTo>
                <a:lnTo>
                  <a:pt x="371389" y="245565"/>
                </a:lnTo>
                <a:lnTo>
                  <a:pt x="337951" y="275000"/>
                </a:lnTo>
                <a:lnTo>
                  <a:pt x="305801" y="305816"/>
                </a:lnTo>
                <a:lnTo>
                  <a:pt x="274986" y="337966"/>
                </a:lnTo>
                <a:lnTo>
                  <a:pt x="245552" y="371405"/>
                </a:lnTo>
                <a:lnTo>
                  <a:pt x="217545" y="406086"/>
                </a:lnTo>
                <a:lnTo>
                  <a:pt x="191011" y="441964"/>
                </a:lnTo>
                <a:lnTo>
                  <a:pt x="165996" y="478992"/>
                </a:lnTo>
                <a:lnTo>
                  <a:pt x="142546" y="517125"/>
                </a:lnTo>
                <a:lnTo>
                  <a:pt x="120707" y="556315"/>
                </a:lnTo>
                <a:lnTo>
                  <a:pt x="100526" y="596518"/>
                </a:lnTo>
                <a:lnTo>
                  <a:pt x="82048" y="637686"/>
                </a:lnTo>
                <a:lnTo>
                  <a:pt x="65319" y="679775"/>
                </a:lnTo>
                <a:lnTo>
                  <a:pt x="50386" y="722737"/>
                </a:lnTo>
                <a:lnTo>
                  <a:pt x="37295" y="766527"/>
                </a:lnTo>
                <a:lnTo>
                  <a:pt x="26091" y="811098"/>
                </a:lnTo>
                <a:lnTo>
                  <a:pt x="16821" y="856405"/>
                </a:lnTo>
                <a:lnTo>
                  <a:pt x="9531" y="902402"/>
                </a:lnTo>
                <a:lnTo>
                  <a:pt x="4266" y="949041"/>
                </a:lnTo>
                <a:lnTo>
                  <a:pt x="1074" y="996278"/>
                </a:lnTo>
                <a:lnTo>
                  <a:pt x="0" y="1044066"/>
                </a:lnTo>
                <a:lnTo>
                  <a:pt x="0" y="5220208"/>
                </a:lnTo>
                <a:lnTo>
                  <a:pt x="1074" y="5267999"/>
                </a:lnTo>
                <a:lnTo>
                  <a:pt x="4266" y="5315238"/>
                </a:lnTo>
                <a:lnTo>
                  <a:pt x="9531" y="5361880"/>
                </a:lnTo>
                <a:lnTo>
                  <a:pt x="16821" y="5407879"/>
                </a:lnTo>
                <a:lnTo>
                  <a:pt x="26091" y="5453187"/>
                </a:lnTo>
                <a:lnTo>
                  <a:pt x="37295" y="5497760"/>
                </a:lnTo>
                <a:lnTo>
                  <a:pt x="50386" y="5541551"/>
                </a:lnTo>
                <a:lnTo>
                  <a:pt x="65319" y="5584515"/>
                </a:lnTo>
                <a:lnTo>
                  <a:pt x="82048" y="5626604"/>
                </a:lnTo>
                <a:lnTo>
                  <a:pt x="100526" y="5667773"/>
                </a:lnTo>
                <a:lnTo>
                  <a:pt x="120707" y="5707976"/>
                </a:lnTo>
                <a:lnTo>
                  <a:pt x="142546" y="5747166"/>
                </a:lnTo>
                <a:lnTo>
                  <a:pt x="165996" y="5785299"/>
                </a:lnTo>
                <a:lnTo>
                  <a:pt x="191011" y="5822326"/>
                </a:lnTo>
                <a:lnTo>
                  <a:pt x="217545" y="5858204"/>
                </a:lnTo>
                <a:lnTo>
                  <a:pt x="245552" y="5892885"/>
                </a:lnTo>
                <a:lnTo>
                  <a:pt x="274986" y="5926323"/>
                </a:lnTo>
                <a:lnTo>
                  <a:pt x="305801" y="5958473"/>
                </a:lnTo>
                <a:lnTo>
                  <a:pt x="337951" y="5989288"/>
                </a:lnTo>
                <a:lnTo>
                  <a:pt x="371389" y="6018722"/>
                </a:lnTo>
                <a:lnTo>
                  <a:pt x="406070" y="6046729"/>
                </a:lnTo>
                <a:lnTo>
                  <a:pt x="441948" y="6073263"/>
                </a:lnTo>
                <a:lnTo>
                  <a:pt x="478975" y="6098278"/>
                </a:lnTo>
                <a:lnTo>
                  <a:pt x="517108" y="6121728"/>
                </a:lnTo>
                <a:lnTo>
                  <a:pt x="556298" y="6143567"/>
                </a:lnTo>
                <a:lnTo>
                  <a:pt x="596501" y="6163748"/>
                </a:lnTo>
                <a:lnTo>
                  <a:pt x="637670" y="6182226"/>
                </a:lnTo>
                <a:lnTo>
                  <a:pt x="679759" y="6198955"/>
                </a:lnTo>
                <a:lnTo>
                  <a:pt x="722723" y="6213888"/>
                </a:lnTo>
                <a:lnTo>
                  <a:pt x="766514" y="6226979"/>
                </a:lnTo>
                <a:lnTo>
                  <a:pt x="811087" y="6238183"/>
                </a:lnTo>
                <a:lnTo>
                  <a:pt x="856395" y="6247453"/>
                </a:lnTo>
                <a:lnTo>
                  <a:pt x="902394" y="6254743"/>
                </a:lnTo>
                <a:lnTo>
                  <a:pt x="949036" y="6260008"/>
                </a:lnTo>
                <a:lnTo>
                  <a:pt x="996275" y="6263200"/>
                </a:lnTo>
                <a:lnTo>
                  <a:pt x="1044066" y="6264275"/>
                </a:lnTo>
                <a:lnTo>
                  <a:pt x="6588633" y="6264275"/>
                </a:lnTo>
                <a:lnTo>
                  <a:pt x="6636421" y="6263200"/>
                </a:lnTo>
                <a:lnTo>
                  <a:pt x="6683658" y="6260008"/>
                </a:lnTo>
                <a:lnTo>
                  <a:pt x="6730297" y="6254743"/>
                </a:lnTo>
                <a:lnTo>
                  <a:pt x="6776294" y="6247453"/>
                </a:lnTo>
                <a:lnTo>
                  <a:pt x="6821601" y="6238183"/>
                </a:lnTo>
                <a:lnTo>
                  <a:pt x="6866172" y="6226979"/>
                </a:lnTo>
                <a:lnTo>
                  <a:pt x="6909962" y="6213888"/>
                </a:lnTo>
                <a:lnTo>
                  <a:pt x="6952924" y="6198955"/>
                </a:lnTo>
                <a:lnTo>
                  <a:pt x="6995013" y="6182226"/>
                </a:lnTo>
                <a:lnTo>
                  <a:pt x="7036181" y="6163748"/>
                </a:lnTo>
                <a:lnTo>
                  <a:pt x="7076384" y="6143567"/>
                </a:lnTo>
                <a:lnTo>
                  <a:pt x="7115574" y="6121728"/>
                </a:lnTo>
                <a:lnTo>
                  <a:pt x="7153707" y="6098278"/>
                </a:lnTo>
                <a:lnTo>
                  <a:pt x="7190735" y="6073263"/>
                </a:lnTo>
                <a:lnTo>
                  <a:pt x="7226613" y="6046729"/>
                </a:lnTo>
                <a:lnTo>
                  <a:pt x="7261294" y="6018722"/>
                </a:lnTo>
                <a:lnTo>
                  <a:pt x="7294733" y="5989288"/>
                </a:lnTo>
                <a:lnTo>
                  <a:pt x="7326884" y="5958473"/>
                </a:lnTo>
                <a:lnTo>
                  <a:pt x="7357699" y="5926323"/>
                </a:lnTo>
                <a:lnTo>
                  <a:pt x="7387134" y="5892885"/>
                </a:lnTo>
                <a:lnTo>
                  <a:pt x="7415142" y="5858204"/>
                </a:lnTo>
                <a:lnTo>
                  <a:pt x="7441677" y="5822326"/>
                </a:lnTo>
                <a:lnTo>
                  <a:pt x="7466693" y="5785299"/>
                </a:lnTo>
                <a:lnTo>
                  <a:pt x="7490144" y="5747166"/>
                </a:lnTo>
                <a:lnTo>
                  <a:pt x="7511984" y="5707976"/>
                </a:lnTo>
                <a:lnTo>
                  <a:pt x="7532167" y="5667773"/>
                </a:lnTo>
                <a:lnTo>
                  <a:pt x="7550646" y="5626604"/>
                </a:lnTo>
                <a:lnTo>
                  <a:pt x="7567375" y="5584515"/>
                </a:lnTo>
                <a:lnTo>
                  <a:pt x="7582309" y="5541551"/>
                </a:lnTo>
                <a:lnTo>
                  <a:pt x="7595401" y="5497760"/>
                </a:lnTo>
                <a:lnTo>
                  <a:pt x="7606606" y="5453187"/>
                </a:lnTo>
                <a:lnTo>
                  <a:pt x="7615877" y="5407879"/>
                </a:lnTo>
                <a:lnTo>
                  <a:pt x="7623168" y="5361880"/>
                </a:lnTo>
                <a:lnTo>
                  <a:pt x="7628432" y="5315238"/>
                </a:lnTo>
                <a:lnTo>
                  <a:pt x="7631625" y="5267999"/>
                </a:lnTo>
                <a:lnTo>
                  <a:pt x="7632700" y="5220208"/>
                </a:lnTo>
                <a:lnTo>
                  <a:pt x="7632700" y="1044066"/>
                </a:lnTo>
                <a:lnTo>
                  <a:pt x="7631625" y="996278"/>
                </a:lnTo>
                <a:lnTo>
                  <a:pt x="7628432" y="949041"/>
                </a:lnTo>
                <a:lnTo>
                  <a:pt x="7623168" y="902402"/>
                </a:lnTo>
                <a:lnTo>
                  <a:pt x="7615877" y="856405"/>
                </a:lnTo>
                <a:lnTo>
                  <a:pt x="7606606" y="811098"/>
                </a:lnTo>
                <a:lnTo>
                  <a:pt x="7595401" y="766527"/>
                </a:lnTo>
                <a:lnTo>
                  <a:pt x="7582309" y="722737"/>
                </a:lnTo>
                <a:lnTo>
                  <a:pt x="7567375" y="679775"/>
                </a:lnTo>
                <a:lnTo>
                  <a:pt x="7550646" y="637686"/>
                </a:lnTo>
                <a:lnTo>
                  <a:pt x="7532167" y="596518"/>
                </a:lnTo>
                <a:lnTo>
                  <a:pt x="7511984" y="556315"/>
                </a:lnTo>
                <a:lnTo>
                  <a:pt x="7490144" y="517125"/>
                </a:lnTo>
                <a:lnTo>
                  <a:pt x="7466693" y="478992"/>
                </a:lnTo>
                <a:lnTo>
                  <a:pt x="7441677" y="441964"/>
                </a:lnTo>
                <a:lnTo>
                  <a:pt x="7415142" y="406086"/>
                </a:lnTo>
                <a:lnTo>
                  <a:pt x="7387134" y="371405"/>
                </a:lnTo>
                <a:lnTo>
                  <a:pt x="7357699" y="337966"/>
                </a:lnTo>
                <a:lnTo>
                  <a:pt x="7326884" y="305816"/>
                </a:lnTo>
                <a:lnTo>
                  <a:pt x="7294733" y="275000"/>
                </a:lnTo>
                <a:lnTo>
                  <a:pt x="7261294" y="245565"/>
                </a:lnTo>
                <a:lnTo>
                  <a:pt x="7226613" y="217557"/>
                </a:lnTo>
                <a:lnTo>
                  <a:pt x="7190735" y="191022"/>
                </a:lnTo>
                <a:lnTo>
                  <a:pt x="7153707" y="166006"/>
                </a:lnTo>
                <a:lnTo>
                  <a:pt x="7115574" y="142555"/>
                </a:lnTo>
                <a:lnTo>
                  <a:pt x="7076384" y="120715"/>
                </a:lnTo>
                <a:lnTo>
                  <a:pt x="7036181" y="100532"/>
                </a:lnTo>
                <a:lnTo>
                  <a:pt x="6995013" y="82053"/>
                </a:lnTo>
                <a:lnTo>
                  <a:pt x="6952924" y="65324"/>
                </a:lnTo>
                <a:lnTo>
                  <a:pt x="6909962" y="50390"/>
                </a:lnTo>
                <a:lnTo>
                  <a:pt x="6866172" y="37298"/>
                </a:lnTo>
                <a:lnTo>
                  <a:pt x="6821601" y="26093"/>
                </a:lnTo>
                <a:lnTo>
                  <a:pt x="6776294" y="16822"/>
                </a:lnTo>
                <a:lnTo>
                  <a:pt x="6730297" y="9531"/>
                </a:lnTo>
                <a:lnTo>
                  <a:pt x="6683658" y="4267"/>
                </a:lnTo>
                <a:lnTo>
                  <a:pt x="6636421" y="1074"/>
                </a:lnTo>
                <a:lnTo>
                  <a:pt x="6588633" y="0"/>
                </a:lnTo>
                <a:close/>
              </a:path>
            </a:pathLst>
          </a:custGeom>
          <a:solidFill>
            <a:srgbClr val="FFFFFF"/>
          </a:solidFill>
        </p:spPr>
        <p:txBody>
          <a:bodyPr wrap="square" lIns="0" tIns="0" rIns="0" bIns="0" rtlCol="0"/>
          <a:lstStyle/>
          <a:p/>
        </p:txBody>
      </p:sp>
      <p:sp>
        <p:nvSpPr>
          <p:cNvPr id="4" name="object 4"/>
          <p:cNvSpPr/>
          <p:nvPr/>
        </p:nvSpPr>
        <p:spPr>
          <a:xfrm>
            <a:off x="107950" y="44450"/>
            <a:ext cx="7632700" cy="6264275"/>
          </a:xfrm>
          <a:custGeom>
            <a:avLst/>
            <a:gdLst/>
            <a:ahLst/>
            <a:cxnLst/>
            <a:rect l="l" t="t" r="r" b="b"/>
            <a:pathLst>
              <a:path w="7632700" h="6264275">
                <a:moveTo>
                  <a:pt x="0" y="1044066"/>
                </a:moveTo>
                <a:lnTo>
                  <a:pt x="1074" y="996278"/>
                </a:lnTo>
                <a:lnTo>
                  <a:pt x="4266" y="949041"/>
                </a:lnTo>
                <a:lnTo>
                  <a:pt x="9531" y="902402"/>
                </a:lnTo>
                <a:lnTo>
                  <a:pt x="16821" y="856405"/>
                </a:lnTo>
                <a:lnTo>
                  <a:pt x="26091" y="811098"/>
                </a:lnTo>
                <a:lnTo>
                  <a:pt x="37295" y="766527"/>
                </a:lnTo>
                <a:lnTo>
                  <a:pt x="50386" y="722737"/>
                </a:lnTo>
                <a:lnTo>
                  <a:pt x="65319" y="679775"/>
                </a:lnTo>
                <a:lnTo>
                  <a:pt x="82048" y="637686"/>
                </a:lnTo>
                <a:lnTo>
                  <a:pt x="100526" y="596518"/>
                </a:lnTo>
                <a:lnTo>
                  <a:pt x="120707" y="556315"/>
                </a:lnTo>
                <a:lnTo>
                  <a:pt x="142546" y="517125"/>
                </a:lnTo>
                <a:lnTo>
                  <a:pt x="165996" y="478992"/>
                </a:lnTo>
                <a:lnTo>
                  <a:pt x="191011" y="441964"/>
                </a:lnTo>
                <a:lnTo>
                  <a:pt x="217545" y="406086"/>
                </a:lnTo>
                <a:lnTo>
                  <a:pt x="245552" y="371405"/>
                </a:lnTo>
                <a:lnTo>
                  <a:pt x="274986" y="337966"/>
                </a:lnTo>
                <a:lnTo>
                  <a:pt x="305801" y="305816"/>
                </a:lnTo>
                <a:lnTo>
                  <a:pt x="337951" y="275000"/>
                </a:lnTo>
                <a:lnTo>
                  <a:pt x="371389" y="245565"/>
                </a:lnTo>
                <a:lnTo>
                  <a:pt x="406070" y="217557"/>
                </a:lnTo>
                <a:lnTo>
                  <a:pt x="441948" y="191022"/>
                </a:lnTo>
                <a:lnTo>
                  <a:pt x="478975" y="166006"/>
                </a:lnTo>
                <a:lnTo>
                  <a:pt x="517108" y="142555"/>
                </a:lnTo>
                <a:lnTo>
                  <a:pt x="556298" y="120715"/>
                </a:lnTo>
                <a:lnTo>
                  <a:pt x="596501" y="100532"/>
                </a:lnTo>
                <a:lnTo>
                  <a:pt x="637670" y="82053"/>
                </a:lnTo>
                <a:lnTo>
                  <a:pt x="679759" y="65324"/>
                </a:lnTo>
                <a:lnTo>
                  <a:pt x="722723" y="50390"/>
                </a:lnTo>
                <a:lnTo>
                  <a:pt x="766514" y="37298"/>
                </a:lnTo>
                <a:lnTo>
                  <a:pt x="811087" y="26093"/>
                </a:lnTo>
                <a:lnTo>
                  <a:pt x="856395" y="16822"/>
                </a:lnTo>
                <a:lnTo>
                  <a:pt x="902394" y="9531"/>
                </a:lnTo>
                <a:lnTo>
                  <a:pt x="949036" y="4267"/>
                </a:lnTo>
                <a:lnTo>
                  <a:pt x="996275" y="1074"/>
                </a:lnTo>
                <a:lnTo>
                  <a:pt x="1044066" y="0"/>
                </a:lnTo>
                <a:lnTo>
                  <a:pt x="6588633" y="0"/>
                </a:lnTo>
                <a:lnTo>
                  <a:pt x="6636421" y="1074"/>
                </a:lnTo>
                <a:lnTo>
                  <a:pt x="6683658" y="4267"/>
                </a:lnTo>
                <a:lnTo>
                  <a:pt x="6730297" y="9531"/>
                </a:lnTo>
                <a:lnTo>
                  <a:pt x="6776294" y="16822"/>
                </a:lnTo>
                <a:lnTo>
                  <a:pt x="6821601" y="26093"/>
                </a:lnTo>
                <a:lnTo>
                  <a:pt x="6866172" y="37298"/>
                </a:lnTo>
                <a:lnTo>
                  <a:pt x="6909962" y="50390"/>
                </a:lnTo>
                <a:lnTo>
                  <a:pt x="6952924" y="65324"/>
                </a:lnTo>
                <a:lnTo>
                  <a:pt x="6995013" y="82053"/>
                </a:lnTo>
                <a:lnTo>
                  <a:pt x="7036181" y="100532"/>
                </a:lnTo>
                <a:lnTo>
                  <a:pt x="7076384" y="120715"/>
                </a:lnTo>
                <a:lnTo>
                  <a:pt x="7115574" y="142555"/>
                </a:lnTo>
                <a:lnTo>
                  <a:pt x="7153707" y="166006"/>
                </a:lnTo>
                <a:lnTo>
                  <a:pt x="7190735" y="191022"/>
                </a:lnTo>
                <a:lnTo>
                  <a:pt x="7226613" y="217557"/>
                </a:lnTo>
                <a:lnTo>
                  <a:pt x="7261294" y="245565"/>
                </a:lnTo>
                <a:lnTo>
                  <a:pt x="7294733" y="275000"/>
                </a:lnTo>
                <a:lnTo>
                  <a:pt x="7326884" y="305815"/>
                </a:lnTo>
                <a:lnTo>
                  <a:pt x="7357699" y="337966"/>
                </a:lnTo>
                <a:lnTo>
                  <a:pt x="7387134" y="371405"/>
                </a:lnTo>
                <a:lnTo>
                  <a:pt x="7415142" y="406086"/>
                </a:lnTo>
                <a:lnTo>
                  <a:pt x="7441677" y="441964"/>
                </a:lnTo>
                <a:lnTo>
                  <a:pt x="7466693" y="478992"/>
                </a:lnTo>
                <a:lnTo>
                  <a:pt x="7490144" y="517125"/>
                </a:lnTo>
                <a:lnTo>
                  <a:pt x="7511984" y="556315"/>
                </a:lnTo>
                <a:lnTo>
                  <a:pt x="7532167" y="596518"/>
                </a:lnTo>
                <a:lnTo>
                  <a:pt x="7550646" y="637686"/>
                </a:lnTo>
                <a:lnTo>
                  <a:pt x="7567375" y="679775"/>
                </a:lnTo>
                <a:lnTo>
                  <a:pt x="7582309" y="722737"/>
                </a:lnTo>
                <a:lnTo>
                  <a:pt x="7595401" y="766527"/>
                </a:lnTo>
                <a:lnTo>
                  <a:pt x="7606606" y="811098"/>
                </a:lnTo>
                <a:lnTo>
                  <a:pt x="7615877" y="856405"/>
                </a:lnTo>
                <a:lnTo>
                  <a:pt x="7623168" y="902402"/>
                </a:lnTo>
                <a:lnTo>
                  <a:pt x="7628432" y="949041"/>
                </a:lnTo>
                <a:lnTo>
                  <a:pt x="7631625" y="996278"/>
                </a:lnTo>
                <a:lnTo>
                  <a:pt x="7632700" y="1044066"/>
                </a:lnTo>
                <a:lnTo>
                  <a:pt x="7632700" y="5220208"/>
                </a:lnTo>
                <a:lnTo>
                  <a:pt x="7631625" y="5267999"/>
                </a:lnTo>
                <a:lnTo>
                  <a:pt x="7628432" y="5315238"/>
                </a:lnTo>
                <a:lnTo>
                  <a:pt x="7623168" y="5361880"/>
                </a:lnTo>
                <a:lnTo>
                  <a:pt x="7615877" y="5407879"/>
                </a:lnTo>
                <a:lnTo>
                  <a:pt x="7606606" y="5453187"/>
                </a:lnTo>
                <a:lnTo>
                  <a:pt x="7595401" y="5497760"/>
                </a:lnTo>
                <a:lnTo>
                  <a:pt x="7582309" y="5541551"/>
                </a:lnTo>
                <a:lnTo>
                  <a:pt x="7567375" y="5584515"/>
                </a:lnTo>
                <a:lnTo>
                  <a:pt x="7550646" y="5626604"/>
                </a:lnTo>
                <a:lnTo>
                  <a:pt x="7532167" y="5667773"/>
                </a:lnTo>
                <a:lnTo>
                  <a:pt x="7511984" y="5707976"/>
                </a:lnTo>
                <a:lnTo>
                  <a:pt x="7490144" y="5747166"/>
                </a:lnTo>
                <a:lnTo>
                  <a:pt x="7466693" y="5785299"/>
                </a:lnTo>
                <a:lnTo>
                  <a:pt x="7441677" y="5822326"/>
                </a:lnTo>
                <a:lnTo>
                  <a:pt x="7415142" y="5858204"/>
                </a:lnTo>
                <a:lnTo>
                  <a:pt x="7387134" y="5892885"/>
                </a:lnTo>
                <a:lnTo>
                  <a:pt x="7357699" y="5926323"/>
                </a:lnTo>
                <a:lnTo>
                  <a:pt x="7326884" y="5958473"/>
                </a:lnTo>
                <a:lnTo>
                  <a:pt x="7294733" y="5989288"/>
                </a:lnTo>
                <a:lnTo>
                  <a:pt x="7261294" y="6018722"/>
                </a:lnTo>
                <a:lnTo>
                  <a:pt x="7226613" y="6046729"/>
                </a:lnTo>
                <a:lnTo>
                  <a:pt x="7190735" y="6073263"/>
                </a:lnTo>
                <a:lnTo>
                  <a:pt x="7153707" y="6098278"/>
                </a:lnTo>
                <a:lnTo>
                  <a:pt x="7115574" y="6121728"/>
                </a:lnTo>
                <a:lnTo>
                  <a:pt x="7076384" y="6143567"/>
                </a:lnTo>
                <a:lnTo>
                  <a:pt x="7036181" y="6163748"/>
                </a:lnTo>
                <a:lnTo>
                  <a:pt x="6995013" y="6182226"/>
                </a:lnTo>
                <a:lnTo>
                  <a:pt x="6952924" y="6198955"/>
                </a:lnTo>
                <a:lnTo>
                  <a:pt x="6909962" y="6213888"/>
                </a:lnTo>
                <a:lnTo>
                  <a:pt x="6866172" y="6226979"/>
                </a:lnTo>
                <a:lnTo>
                  <a:pt x="6821601" y="6238183"/>
                </a:lnTo>
                <a:lnTo>
                  <a:pt x="6776294" y="6247453"/>
                </a:lnTo>
                <a:lnTo>
                  <a:pt x="6730297" y="6254743"/>
                </a:lnTo>
                <a:lnTo>
                  <a:pt x="6683658" y="6260008"/>
                </a:lnTo>
                <a:lnTo>
                  <a:pt x="6636421" y="6263200"/>
                </a:lnTo>
                <a:lnTo>
                  <a:pt x="6588633" y="6264275"/>
                </a:lnTo>
                <a:lnTo>
                  <a:pt x="1044066" y="6264275"/>
                </a:lnTo>
                <a:lnTo>
                  <a:pt x="996275" y="6263200"/>
                </a:lnTo>
                <a:lnTo>
                  <a:pt x="949036" y="6260008"/>
                </a:lnTo>
                <a:lnTo>
                  <a:pt x="902394" y="6254743"/>
                </a:lnTo>
                <a:lnTo>
                  <a:pt x="856395" y="6247453"/>
                </a:lnTo>
                <a:lnTo>
                  <a:pt x="811087" y="6238183"/>
                </a:lnTo>
                <a:lnTo>
                  <a:pt x="766514" y="6226979"/>
                </a:lnTo>
                <a:lnTo>
                  <a:pt x="722723" y="6213888"/>
                </a:lnTo>
                <a:lnTo>
                  <a:pt x="679759" y="6198955"/>
                </a:lnTo>
                <a:lnTo>
                  <a:pt x="637670" y="6182226"/>
                </a:lnTo>
                <a:lnTo>
                  <a:pt x="596501" y="6163748"/>
                </a:lnTo>
                <a:lnTo>
                  <a:pt x="556298" y="6143567"/>
                </a:lnTo>
                <a:lnTo>
                  <a:pt x="517108" y="6121728"/>
                </a:lnTo>
                <a:lnTo>
                  <a:pt x="478975" y="6098278"/>
                </a:lnTo>
                <a:lnTo>
                  <a:pt x="441948" y="6073263"/>
                </a:lnTo>
                <a:lnTo>
                  <a:pt x="406070" y="6046729"/>
                </a:lnTo>
                <a:lnTo>
                  <a:pt x="371389" y="6018722"/>
                </a:lnTo>
                <a:lnTo>
                  <a:pt x="337951" y="5989288"/>
                </a:lnTo>
                <a:lnTo>
                  <a:pt x="305801" y="5958473"/>
                </a:lnTo>
                <a:lnTo>
                  <a:pt x="274986" y="5926323"/>
                </a:lnTo>
                <a:lnTo>
                  <a:pt x="245552" y="5892885"/>
                </a:lnTo>
                <a:lnTo>
                  <a:pt x="217545" y="5858204"/>
                </a:lnTo>
                <a:lnTo>
                  <a:pt x="191011" y="5822326"/>
                </a:lnTo>
                <a:lnTo>
                  <a:pt x="165996" y="5785299"/>
                </a:lnTo>
                <a:lnTo>
                  <a:pt x="142546" y="5747166"/>
                </a:lnTo>
                <a:lnTo>
                  <a:pt x="120707" y="5707976"/>
                </a:lnTo>
                <a:lnTo>
                  <a:pt x="100526" y="5667773"/>
                </a:lnTo>
                <a:lnTo>
                  <a:pt x="82048" y="5626604"/>
                </a:lnTo>
                <a:lnTo>
                  <a:pt x="65319" y="5584515"/>
                </a:lnTo>
                <a:lnTo>
                  <a:pt x="50386" y="5541551"/>
                </a:lnTo>
                <a:lnTo>
                  <a:pt x="37295" y="5497760"/>
                </a:lnTo>
                <a:lnTo>
                  <a:pt x="26091" y="5453187"/>
                </a:lnTo>
                <a:lnTo>
                  <a:pt x="16821" y="5407879"/>
                </a:lnTo>
                <a:lnTo>
                  <a:pt x="9531" y="5361880"/>
                </a:lnTo>
                <a:lnTo>
                  <a:pt x="4266" y="5315238"/>
                </a:lnTo>
                <a:lnTo>
                  <a:pt x="1074" y="5267999"/>
                </a:lnTo>
                <a:lnTo>
                  <a:pt x="0" y="5220208"/>
                </a:lnTo>
                <a:lnTo>
                  <a:pt x="0" y="1044066"/>
                </a:lnTo>
                <a:close/>
              </a:path>
            </a:pathLst>
          </a:custGeom>
          <a:ln w="25400">
            <a:solidFill>
              <a:srgbClr val="4F81BC"/>
            </a:solidFill>
          </a:ln>
        </p:spPr>
        <p:txBody>
          <a:bodyPr wrap="square" lIns="0" tIns="0" rIns="0" bIns="0" rtlCol="0"/>
          <a:lstStyle/>
          <a:p/>
        </p:txBody>
      </p:sp>
      <p:sp>
        <p:nvSpPr>
          <p:cNvPr id="5" name="object 5"/>
          <p:cNvSpPr/>
          <p:nvPr/>
        </p:nvSpPr>
        <p:spPr>
          <a:xfrm>
            <a:off x="7885176" y="333375"/>
            <a:ext cx="1220787" cy="583247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646932" y="1616963"/>
            <a:ext cx="1984248" cy="661415"/>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499872" y="3080004"/>
            <a:ext cx="3179064" cy="661416"/>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139439" y="3080004"/>
            <a:ext cx="684276" cy="661416"/>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3284220" y="3080004"/>
            <a:ext cx="1216152" cy="661416"/>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3960876" y="3080004"/>
            <a:ext cx="685800" cy="661416"/>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4107179" y="3080004"/>
            <a:ext cx="1938527" cy="661416"/>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5506211" y="3080004"/>
            <a:ext cx="685800" cy="661416"/>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5652515" y="3080004"/>
            <a:ext cx="1755647" cy="661416"/>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6868668" y="3080004"/>
            <a:ext cx="652272" cy="661416"/>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499872" y="3567684"/>
            <a:ext cx="990600" cy="661415"/>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950975" y="3567684"/>
            <a:ext cx="702563" cy="661415"/>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1114044" y="3567684"/>
            <a:ext cx="1644395" cy="661415"/>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2218944" y="3567684"/>
            <a:ext cx="702563" cy="661415"/>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2382011" y="3567684"/>
            <a:ext cx="765048" cy="661415"/>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2607564" y="3567684"/>
            <a:ext cx="702563" cy="661415"/>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2770632" y="3567684"/>
            <a:ext cx="1734312" cy="661415"/>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3965447" y="3567684"/>
            <a:ext cx="702563" cy="661415"/>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4128515" y="3567684"/>
            <a:ext cx="990600" cy="661415"/>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4579620" y="3567684"/>
            <a:ext cx="702563" cy="661415"/>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4742688" y="3567684"/>
            <a:ext cx="1624584" cy="661415"/>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5827776" y="3567684"/>
            <a:ext cx="701040" cy="661415"/>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5989320" y="3567684"/>
            <a:ext cx="1418844" cy="661415"/>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6868668" y="3567684"/>
            <a:ext cx="652272" cy="661415"/>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499872" y="4055364"/>
            <a:ext cx="1351788" cy="661416"/>
          </a:xfrm>
          <a:prstGeom prst="rect">
            <a:avLst/>
          </a:prstGeom>
          <a:blipFill>
            <a:blip r:embed="rId27" cstate="print"/>
            <a:stretch>
              <a:fillRect/>
            </a:stretch>
          </a:blipFill>
        </p:spPr>
        <p:txBody>
          <a:bodyPr wrap="square" lIns="0" tIns="0" rIns="0" bIns="0" rtlCol="0"/>
          <a:lstStyle/>
          <a:p/>
        </p:txBody>
      </p:sp>
      <p:sp>
        <p:nvSpPr>
          <p:cNvPr id="30" name="object 30"/>
          <p:cNvSpPr/>
          <p:nvPr/>
        </p:nvSpPr>
        <p:spPr>
          <a:xfrm>
            <a:off x="1312163" y="4055364"/>
            <a:ext cx="1075944" cy="661416"/>
          </a:xfrm>
          <a:prstGeom prst="rect">
            <a:avLst/>
          </a:prstGeom>
          <a:blipFill>
            <a:blip r:embed="rId28" cstate="print"/>
            <a:stretch>
              <a:fillRect/>
            </a:stretch>
          </a:blipFill>
        </p:spPr>
        <p:txBody>
          <a:bodyPr wrap="square" lIns="0" tIns="0" rIns="0" bIns="0" rtlCol="0"/>
          <a:lstStyle/>
          <a:p/>
        </p:txBody>
      </p:sp>
      <p:sp>
        <p:nvSpPr>
          <p:cNvPr id="31" name="object 31"/>
          <p:cNvSpPr/>
          <p:nvPr/>
        </p:nvSpPr>
        <p:spPr>
          <a:xfrm>
            <a:off x="1848611" y="4055364"/>
            <a:ext cx="2840736" cy="661416"/>
          </a:xfrm>
          <a:prstGeom prst="rect">
            <a:avLst/>
          </a:prstGeom>
          <a:blipFill>
            <a:blip r:embed="rId29" cstate="print"/>
            <a:stretch>
              <a:fillRect/>
            </a:stretch>
          </a:blipFill>
        </p:spPr>
        <p:txBody>
          <a:bodyPr wrap="square" lIns="0" tIns="0" rIns="0" bIns="0" rtlCol="0"/>
          <a:lstStyle/>
          <a:p/>
        </p:txBody>
      </p:sp>
      <p:sp>
        <p:nvSpPr>
          <p:cNvPr id="32" name="object 32"/>
          <p:cNvSpPr/>
          <p:nvPr/>
        </p:nvSpPr>
        <p:spPr>
          <a:xfrm>
            <a:off x="4149852" y="4055364"/>
            <a:ext cx="1075944" cy="661416"/>
          </a:xfrm>
          <a:prstGeom prst="rect">
            <a:avLst/>
          </a:prstGeom>
          <a:blipFill>
            <a:blip r:embed="rId30" cstate="print"/>
            <a:stretch>
              <a:fillRect/>
            </a:stretch>
          </a:blipFill>
        </p:spPr>
        <p:txBody>
          <a:bodyPr wrap="square" lIns="0" tIns="0" rIns="0" bIns="0" rtlCol="0"/>
          <a:lstStyle/>
          <a:p/>
        </p:txBody>
      </p:sp>
      <p:sp>
        <p:nvSpPr>
          <p:cNvPr id="33" name="object 33"/>
          <p:cNvSpPr/>
          <p:nvPr/>
        </p:nvSpPr>
        <p:spPr>
          <a:xfrm>
            <a:off x="4686300" y="4055364"/>
            <a:ext cx="1418844" cy="661416"/>
          </a:xfrm>
          <a:prstGeom prst="rect">
            <a:avLst/>
          </a:prstGeom>
          <a:blipFill>
            <a:blip r:embed="rId31" cstate="print"/>
            <a:stretch>
              <a:fillRect/>
            </a:stretch>
          </a:blipFill>
        </p:spPr>
        <p:txBody>
          <a:bodyPr wrap="square" lIns="0" tIns="0" rIns="0" bIns="0" rtlCol="0"/>
          <a:lstStyle/>
          <a:p/>
        </p:txBody>
      </p:sp>
      <p:sp>
        <p:nvSpPr>
          <p:cNvPr id="34" name="object 34"/>
          <p:cNvSpPr/>
          <p:nvPr/>
        </p:nvSpPr>
        <p:spPr>
          <a:xfrm>
            <a:off x="5565647" y="4055364"/>
            <a:ext cx="1075944" cy="661416"/>
          </a:xfrm>
          <a:prstGeom prst="rect">
            <a:avLst/>
          </a:prstGeom>
          <a:blipFill>
            <a:blip r:embed="rId32" cstate="print"/>
            <a:stretch>
              <a:fillRect/>
            </a:stretch>
          </a:blipFill>
        </p:spPr>
        <p:txBody>
          <a:bodyPr wrap="square" lIns="0" tIns="0" rIns="0" bIns="0" rtlCol="0"/>
          <a:lstStyle/>
          <a:p/>
        </p:txBody>
      </p:sp>
      <p:sp>
        <p:nvSpPr>
          <p:cNvPr id="35" name="object 35"/>
          <p:cNvSpPr/>
          <p:nvPr/>
        </p:nvSpPr>
        <p:spPr>
          <a:xfrm>
            <a:off x="6102096" y="4055364"/>
            <a:ext cx="1306068" cy="661416"/>
          </a:xfrm>
          <a:prstGeom prst="rect">
            <a:avLst/>
          </a:prstGeom>
          <a:blipFill>
            <a:blip r:embed="rId33" cstate="print"/>
            <a:stretch>
              <a:fillRect/>
            </a:stretch>
          </a:blipFill>
        </p:spPr>
        <p:txBody>
          <a:bodyPr wrap="square" lIns="0" tIns="0" rIns="0" bIns="0" rtlCol="0"/>
          <a:lstStyle/>
          <a:p/>
        </p:txBody>
      </p:sp>
      <p:sp>
        <p:nvSpPr>
          <p:cNvPr id="36" name="object 36"/>
          <p:cNvSpPr/>
          <p:nvPr/>
        </p:nvSpPr>
        <p:spPr>
          <a:xfrm>
            <a:off x="6868668" y="4055364"/>
            <a:ext cx="652272" cy="661416"/>
          </a:xfrm>
          <a:prstGeom prst="rect">
            <a:avLst/>
          </a:prstGeom>
          <a:blipFill>
            <a:blip r:embed="rId34" cstate="print"/>
            <a:stretch>
              <a:fillRect/>
            </a:stretch>
          </a:blipFill>
        </p:spPr>
        <p:txBody>
          <a:bodyPr wrap="square" lIns="0" tIns="0" rIns="0" bIns="0" rtlCol="0"/>
          <a:lstStyle/>
          <a:p/>
        </p:txBody>
      </p:sp>
      <p:sp>
        <p:nvSpPr>
          <p:cNvPr id="37" name="object 37"/>
          <p:cNvSpPr/>
          <p:nvPr/>
        </p:nvSpPr>
        <p:spPr>
          <a:xfrm>
            <a:off x="499872" y="4543044"/>
            <a:ext cx="2433828" cy="661415"/>
          </a:xfrm>
          <a:prstGeom prst="rect">
            <a:avLst/>
          </a:prstGeom>
          <a:blipFill>
            <a:blip r:embed="rId35" cstate="print"/>
            <a:stretch>
              <a:fillRect/>
            </a:stretch>
          </a:blipFill>
        </p:spPr>
        <p:txBody>
          <a:bodyPr wrap="square" lIns="0" tIns="0" rIns="0" bIns="0" rtlCol="0"/>
          <a:lstStyle/>
          <a:p/>
        </p:txBody>
      </p:sp>
      <p:sp>
        <p:nvSpPr>
          <p:cNvPr id="38" name="object 38"/>
          <p:cNvSpPr/>
          <p:nvPr/>
        </p:nvSpPr>
        <p:spPr>
          <a:xfrm>
            <a:off x="2394204" y="4543044"/>
            <a:ext cx="682751" cy="661415"/>
          </a:xfrm>
          <a:prstGeom prst="rect">
            <a:avLst/>
          </a:prstGeom>
          <a:blipFill>
            <a:blip r:embed="rId36" cstate="print"/>
            <a:stretch>
              <a:fillRect/>
            </a:stretch>
          </a:blipFill>
        </p:spPr>
        <p:txBody>
          <a:bodyPr wrap="square" lIns="0" tIns="0" rIns="0" bIns="0" rtlCol="0"/>
          <a:lstStyle/>
          <a:p/>
        </p:txBody>
      </p:sp>
      <p:sp>
        <p:nvSpPr>
          <p:cNvPr id="39" name="object 39"/>
          <p:cNvSpPr/>
          <p:nvPr/>
        </p:nvSpPr>
        <p:spPr>
          <a:xfrm>
            <a:off x="2537460" y="4543044"/>
            <a:ext cx="1463039" cy="661415"/>
          </a:xfrm>
          <a:prstGeom prst="rect">
            <a:avLst/>
          </a:prstGeom>
          <a:blipFill>
            <a:blip r:embed="rId37" cstate="print"/>
            <a:stretch>
              <a:fillRect/>
            </a:stretch>
          </a:blipFill>
        </p:spPr>
        <p:txBody>
          <a:bodyPr wrap="square" lIns="0" tIns="0" rIns="0" bIns="0" rtlCol="0"/>
          <a:lstStyle/>
          <a:p/>
        </p:txBody>
      </p:sp>
      <p:sp>
        <p:nvSpPr>
          <p:cNvPr id="40" name="object 40"/>
          <p:cNvSpPr/>
          <p:nvPr/>
        </p:nvSpPr>
        <p:spPr>
          <a:xfrm>
            <a:off x="3461003" y="4543044"/>
            <a:ext cx="682751" cy="661415"/>
          </a:xfrm>
          <a:prstGeom prst="rect">
            <a:avLst/>
          </a:prstGeom>
          <a:blipFill>
            <a:blip r:embed="rId38" cstate="print"/>
            <a:stretch>
              <a:fillRect/>
            </a:stretch>
          </a:blipFill>
        </p:spPr>
        <p:txBody>
          <a:bodyPr wrap="square" lIns="0" tIns="0" rIns="0" bIns="0" rtlCol="0"/>
          <a:lstStyle/>
          <a:p/>
        </p:txBody>
      </p:sp>
      <p:sp>
        <p:nvSpPr>
          <p:cNvPr id="41" name="object 41"/>
          <p:cNvSpPr/>
          <p:nvPr/>
        </p:nvSpPr>
        <p:spPr>
          <a:xfrm>
            <a:off x="3604259" y="4543044"/>
            <a:ext cx="2052827" cy="661415"/>
          </a:xfrm>
          <a:prstGeom prst="rect">
            <a:avLst/>
          </a:prstGeom>
          <a:blipFill>
            <a:blip r:embed="rId39" cstate="print"/>
            <a:stretch>
              <a:fillRect/>
            </a:stretch>
          </a:blipFill>
        </p:spPr>
        <p:txBody>
          <a:bodyPr wrap="square" lIns="0" tIns="0" rIns="0" bIns="0" rtlCol="0"/>
          <a:lstStyle/>
          <a:p/>
        </p:txBody>
      </p:sp>
      <p:sp>
        <p:nvSpPr>
          <p:cNvPr id="42" name="object 42"/>
          <p:cNvSpPr/>
          <p:nvPr/>
        </p:nvSpPr>
        <p:spPr>
          <a:xfrm>
            <a:off x="5117591" y="4543044"/>
            <a:ext cx="682751" cy="661415"/>
          </a:xfrm>
          <a:prstGeom prst="rect">
            <a:avLst/>
          </a:prstGeom>
          <a:blipFill>
            <a:blip r:embed="rId40" cstate="print"/>
            <a:stretch>
              <a:fillRect/>
            </a:stretch>
          </a:blipFill>
        </p:spPr>
        <p:txBody>
          <a:bodyPr wrap="square" lIns="0" tIns="0" rIns="0" bIns="0" rtlCol="0"/>
          <a:lstStyle/>
          <a:p/>
        </p:txBody>
      </p:sp>
      <p:sp>
        <p:nvSpPr>
          <p:cNvPr id="43" name="object 43"/>
          <p:cNvSpPr/>
          <p:nvPr/>
        </p:nvSpPr>
        <p:spPr>
          <a:xfrm>
            <a:off x="5260847" y="4543044"/>
            <a:ext cx="1554479" cy="661415"/>
          </a:xfrm>
          <a:prstGeom prst="rect">
            <a:avLst/>
          </a:prstGeom>
          <a:blipFill>
            <a:blip r:embed="rId41" cstate="print"/>
            <a:stretch>
              <a:fillRect/>
            </a:stretch>
          </a:blipFill>
        </p:spPr>
        <p:txBody>
          <a:bodyPr wrap="square" lIns="0" tIns="0" rIns="0" bIns="0" rtlCol="0"/>
          <a:lstStyle/>
          <a:p/>
        </p:txBody>
      </p:sp>
      <p:sp>
        <p:nvSpPr>
          <p:cNvPr id="44" name="object 44"/>
          <p:cNvSpPr/>
          <p:nvPr/>
        </p:nvSpPr>
        <p:spPr>
          <a:xfrm>
            <a:off x="6275832" y="4543044"/>
            <a:ext cx="682752" cy="661415"/>
          </a:xfrm>
          <a:prstGeom prst="rect">
            <a:avLst/>
          </a:prstGeom>
          <a:blipFill>
            <a:blip r:embed="rId42" cstate="print"/>
            <a:stretch>
              <a:fillRect/>
            </a:stretch>
          </a:blipFill>
        </p:spPr>
        <p:txBody>
          <a:bodyPr wrap="square" lIns="0" tIns="0" rIns="0" bIns="0" rtlCol="0"/>
          <a:lstStyle/>
          <a:p/>
        </p:txBody>
      </p:sp>
      <p:sp>
        <p:nvSpPr>
          <p:cNvPr id="45" name="object 45"/>
          <p:cNvSpPr/>
          <p:nvPr/>
        </p:nvSpPr>
        <p:spPr>
          <a:xfrm>
            <a:off x="6419088" y="4543044"/>
            <a:ext cx="989075" cy="661415"/>
          </a:xfrm>
          <a:prstGeom prst="rect">
            <a:avLst/>
          </a:prstGeom>
          <a:blipFill>
            <a:blip r:embed="rId43" cstate="print"/>
            <a:stretch>
              <a:fillRect/>
            </a:stretch>
          </a:blipFill>
        </p:spPr>
        <p:txBody>
          <a:bodyPr wrap="square" lIns="0" tIns="0" rIns="0" bIns="0" rtlCol="0"/>
          <a:lstStyle/>
          <a:p/>
        </p:txBody>
      </p:sp>
      <p:sp>
        <p:nvSpPr>
          <p:cNvPr id="46" name="object 46"/>
          <p:cNvSpPr/>
          <p:nvPr/>
        </p:nvSpPr>
        <p:spPr>
          <a:xfrm>
            <a:off x="6868668" y="4543044"/>
            <a:ext cx="652272" cy="661415"/>
          </a:xfrm>
          <a:prstGeom prst="rect">
            <a:avLst/>
          </a:prstGeom>
          <a:blipFill>
            <a:blip r:embed="rId44" cstate="print"/>
            <a:stretch>
              <a:fillRect/>
            </a:stretch>
          </a:blipFill>
        </p:spPr>
        <p:txBody>
          <a:bodyPr wrap="square" lIns="0" tIns="0" rIns="0" bIns="0" rtlCol="0"/>
          <a:lstStyle/>
          <a:p/>
        </p:txBody>
      </p:sp>
      <p:sp>
        <p:nvSpPr>
          <p:cNvPr id="47" name="object 47"/>
          <p:cNvSpPr/>
          <p:nvPr/>
        </p:nvSpPr>
        <p:spPr>
          <a:xfrm>
            <a:off x="499872" y="5030723"/>
            <a:ext cx="1940052" cy="661416"/>
          </a:xfrm>
          <a:prstGeom prst="rect">
            <a:avLst/>
          </a:prstGeom>
          <a:blipFill>
            <a:blip r:embed="rId45" cstate="print"/>
            <a:stretch>
              <a:fillRect/>
            </a:stretch>
          </a:blipFill>
        </p:spPr>
        <p:txBody>
          <a:bodyPr wrap="square" lIns="0" tIns="0" rIns="0" bIns="0" rtlCol="0"/>
          <a:lstStyle/>
          <a:p/>
        </p:txBody>
      </p:sp>
      <p:sp>
        <p:nvSpPr>
          <p:cNvPr id="48" name="object 48"/>
          <p:cNvSpPr txBox="1"/>
          <p:nvPr/>
        </p:nvSpPr>
        <p:spPr>
          <a:xfrm>
            <a:off x="739241" y="1723136"/>
            <a:ext cx="6397625" cy="3928110"/>
          </a:xfrm>
          <a:prstGeom prst="rect">
            <a:avLst/>
          </a:prstGeom>
        </p:spPr>
        <p:txBody>
          <a:bodyPr wrap="square" lIns="0" tIns="13335" rIns="0" bIns="0" rtlCol="0" vert="horz">
            <a:spAutoFit/>
          </a:bodyPr>
          <a:lstStyle/>
          <a:p>
            <a:pPr algn="just" marL="12700" marR="5080">
              <a:lnSpc>
                <a:spcPct val="100000"/>
              </a:lnSpc>
              <a:spcBef>
                <a:spcPts val="105"/>
              </a:spcBef>
            </a:pPr>
            <a:r>
              <a:rPr dirty="0" sz="3200">
                <a:latin typeface="Arial"/>
                <a:cs typeface="Arial"/>
              </a:rPr>
              <a:t>O </a:t>
            </a:r>
            <a:r>
              <a:rPr dirty="0" sz="3200" spc="-5">
                <a:latin typeface="Arial"/>
                <a:cs typeface="Arial"/>
              </a:rPr>
              <a:t>trabalho </a:t>
            </a:r>
            <a:r>
              <a:rPr dirty="0" sz="3200">
                <a:latin typeface="Arial"/>
                <a:cs typeface="Arial"/>
              </a:rPr>
              <a:t>com </a:t>
            </a:r>
            <a:r>
              <a:rPr dirty="0" sz="3200" spc="-5">
                <a:solidFill>
                  <a:srgbClr val="FF0000"/>
                </a:solidFill>
                <a:latin typeface="Arial"/>
                <a:cs typeface="Arial"/>
              </a:rPr>
              <a:t>projetos </a:t>
            </a:r>
            <a:r>
              <a:rPr dirty="0" sz="3200" spc="-5">
                <a:latin typeface="Arial"/>
                <a:cs typeface="Arial"/>
              </a:rPr>
              <a:t>proposto  </a:t>
            </a:r>
            <a:r>
              <a:rPr dirty="0" sz="3200" spc="-10">
                <a:latin typeface="Arial"/>
                <a:cs typeface="Arial"/>
              </a:rPr>
              <a:t>por </a:t>
            </a:r>
            <a:r>
              <a:rPr dirty="0" sz="3200" spc="-5">
                <a:latin typeface="Arial"/>
                <a:cs typeface="Arial"/>
              </a:rPr>
              <a:t>Jolibert (1994) </a:t>
            </a:r>
            <a:r>
              <a:rPr dirty="0" sz="3200">
                <a:latin typeface="Arial"/>
                <a:cs typeface="Arial"/>
              </a:rPr>
              <a:t>e </a:t>
            </a:r>
            <a:r>
              <a:rPr dirty="0" sz="3200" spc="-5">
                <a:latin typeface="Arial"/>
                <a:cs typeface="Arial"/>
              </a:rPr>
              <a:t>Kaufman </a:t>
            </a:r>
            <a:r>
              <a:rPr dirty="0" sz="3200">
                <a:latin typeface="Arial"/>
                <a:cs typeface="Arial"/>
              </a:rPr>
              <a:t>e  </a:t>
            </a:r>
            <a:r>
              <a:rPr dirty="0" sz="3200" spc="-5">
                <a:latin typeface="Arial"/>
                <a:cs typeface="Arial"/>
              </a:rPr>
              <a:t>Rodrigues (1995) consistem </a:t>
            </a:r>
            <a:r>
              <a:rPr dirty="0" sz="3200" spc="-10">
                <a:latin typeface="Arial"/>
                <a:cs typeface="Arial"/>
              </a:rPr>
              <a:t>em  </a:t>
            </a:r>
            <a:r>
              <a:rPr dirty="0" sz="3200" spc="-5">
                <a:solidFill>
                  <a:srgbClr val="FF0000"/>
                </a:solidFill>
                <a:latin typeface="Arial"/>
                <a:cs typeface="Arial"/>
              </a:rPr>
              <a:t>planejamentos que incluem prática  da leitura </a:t>
            </a:r>
            <a:r>
              <a:rPr dirty="0" sz="3200">
                <a:solidFill>
                  <a:srgbClr val="FF0000"/>
                </a:solidFill>
                <a:latin typeface="Arial"/>
                <a:cs typeface="Arial"/>
              </a:rPr>
              <a:t>e </a:t>
            </a:r>
            <a:r>
              <a:rPr dirty="0" sz="3200" spc="-5">
                <a:solidFill>
                  <a:srgbClr val="FF0000"/>
                </a:solidFill>
                <a:latin typeface="Arial"/>
                <a:cs typeface="Arial"/>
              </a:rPr>
              <a:t>escrita de </a:t>
            </a:r>
            <a:r>
              <a:rPr dirty="0" sz="3200">
                <a:solidFill>
                  <a:srgbClr val="FF0000"/>
                </a:solidFill>
                <a:latin typeface="Arial"/>
                <a:cs typeface="Arial"/>
              </a:rPr>
              <a:t>textos </a:t>
            </a:r>
            <a:r>
              <a:rPr dirty="0" sz="3200" spc="-5">
                <a:solidFill>
                  <a:srgbClr val="FF0000"/>
                </a:solidFill>
                <a:latin typeface="Arial"/>
                <a:cs typeface="Arial"/>
              </a:rPr>
              <a:t>reais  para destinatários reais </a:t>
            </a:r>
            <a:r>
              <a:rPr dirty="0" sz="3200" spc="-10">
                <a:solidFill>
                  <a:srgbClr val="FF0000"/>
                </a:solidFill>
                <a:latin typeface="Arial"/>
                <a:cs typeface="Arial"/>
              </a:rPr>
              <a:t>com  </a:t>
            </a:r>
            <a:r>
              <a:rPr dirty="0" sz="3200" spc="-5">
                <a:solidFill>
                  <a:srgbClr val="FF0000"/>
                </a:solidFill>
                <a:latin typeface="Arial"/>
                <a:cs typeface="Arial"/>
              </a:rPr>
              <a:t>integração entre diversas áreas </a:t>
            </a:r>
            <a:r>
              <a:rPr dirty="0" sz="3200" spc="-10">
                <a:solidFill>
                  <a:srgbClr val="FF0000"/>
                </a:solidFill>
                <a:latin typeface="Arial"/>
                <a:cs typeface="Arial"/>
              </a:rPr>
              <a:t>de  </a:t>
            </a:r>
            <a:r>
              <a:rPr dirty="0" sz="3200" spc="-5">
                <a:solidFill>
                  <a:srgbClr val="FF0000"/>
                </a:solidFill>
                <a:latin typeface="Arial"/>
                <a:cs typeface="Arial"/>
              </a:rPr>
              <a:t>conheci</a:t>
            </a:r>
            <a:r>
              <a:rPr dirty="0" sz="3200" spc="-5">
                <a:latin typeface="Arial"/>
                <a:cs typeface="Arial"/>
              </a:rPr>
              <a:t>mento.</a:t>
            </a:r>
            <a:endParaRPr sz="3200">
              <a:latin typeface="Arial"/>
              <a:cs typeface="Arial"/>
            </a:endParaRPr>
          </a:p>
        </p:txBody>
      </p:sp>
      <p:sp>
        <p:nvSpPr>
          <p:cNvPr id="49" name="object 49"/>
          <p:cNvSpPr txBox="1"/>
          <p:nvPr/>
        </p:nvSpPr>
        <p:spPr>
          <a:xfrm>
            <a:off x="684212" y="498538"/>
            <a:ext cx="6264275" cy="770255"/>
          </a:xfrm>
          <a:prstGeom prst="rect">
            <a:avLst/>
          </a:prstGeom>
          <a:solidFill>
            <a:srgbClr val="548ED4"/>
          </a:solidFill>
        </p:spPr>
        <p:txBody>
          <a:bodyPr wrap="square" lIns="0" tIns="40640" rIns="0" bIns="0" rtlCol="0" vert="horz">
            <a:spAutoFit/>
          </a:bodyPr>
          <a:lstStyle/>
          <a:p>
            <a:pPr marL="91440">
              <a:lnSpc>
                <a:spcPts val="1920"/>
              </a:lnSpc>
              <a:spcBef>
                <a:spcPts val="320"/>
              </a:spcBef>
            </a:pPr>
            <a:r>
              <a:rPr dirty="0" sz="1600" spc="-5" b="1">
                <a:solidFill>
                  <a:srgbClr val="FFFFFF"/>
                </a:solidFill>
                <a:latin typeface="Arial"/>
                <a:cs typeface="Arial"/>
              </a:rPr>
              <a:t>Organização do trabalho pedagógico </a:t>
            </a:r>
            <a:r>
              <a:rPr dirty="0" sz="1600" spc="-10" b="1">
                <a:solidFill>
                  <a:srgbClr val="FFFFFF"/>
                </a:solidFill>
                <a:latin typeface="Arial"/>
                <a:cs typeface="Arial"/>
              </a:rPr>
              <a:t>por </a:t>
            </a:r>
            <a:r>
              <a:rPr dirty="0" sz="1600" spc="-5" b="1">
                <a:solidFill>
                  <a:srgbClr val="FFFFFF"/>
                </a:solidFill>
                <a:latin typeface="Arial"/>
                <a:cs typeface="Arial"/>
              </a:rPr>
              <a:t>projetos</a:t>
            </a:r>
            <a:r>
              <a:rPr dirty="0" sz="1600" spc="130" b="1">
                <a:solidFill>
                  <a:srgbClr val="FFFFFF"/>
                </a:solidFill>
                <a:latin typeface="Arial"/>
                <a:cs typeface="Arial"/>
              </a:rPr>
              <a:t> </a:t>
            </a:r>
            <a:r>
              <a:rPr dirty="0" sz="1600" spc="-5" b="1">
                <a:solidFill>
                  <a:srgbClr val="FFFFFF"/>
                </a:solidFill>
                <a:latin typeface="Arial"/>
                <a:cs typeface="Arial"/>
              </a:rPr>
              <a:t>didáticos</a:t>
            </a:r>
            <a:endParaRPr sz="1600">
              <a:latin typeface="Arial"/>
              <a:cs typeface="Arial"/>
            </a:endParaRPr>
          </a:p>
          <a:p>
            <a:pPr algn="r" marR="80645">
              <a:lnSpc>
                <a:spcPts val="1680"/>
              </a:lnSpc>
            </a:pPr>
            <a:r>
              <a:rPr dirty="0" sz="1400" spc="-5">
                <a:latin typeface="Arial"/>
                <a:cs typeface="Arial"/>
              </a:rPr>
              <a:t>Maria </a:t>
            </a:r>
            <a:r>
              <a:rPr dirty="0" sz="1400">
                <a:latin typeface="Arial"/>
                <a:cs typeface="Arial"/>
              </a:rPr>
              <a:t>Helena Santos</a:t>
            </a:r>
            <a:r>
              <a:rPr dirty="0" sz="1400" spc="-125">
                <a:latin typeface="Arial"/>
                <a:cs typeface="Arial"/>
              </a:rPr>
              <a:t> </a:t>
            </a:r>
            <a:r>
              <a:rPr dirty="0" sz="1400">
                <a:latin typeface="Arial"/>
                <a:cs typeface="Arial"/>
              </a:rPr>
              <a:t>Dubeux</a:t>
            </a:r>
            <a:endParaRPr sz="1400">
              <a:latin typeface="Arial"/>
              <a:cs typeface="Arial"/>
            </a:endParaRPr>
          </a:p>
          <a:p>
            <a:pPr algn="r" marR="83820">
              <a:lnSpc>
                <a:spcPct val="100000"/>
              </a:lnSpc>
            </a:pPr>
            <a:r>
              <a:rPr dirty="0" sz="1400">
                <a:latin typeface="Arial"/>
                <a:cs typeface="Arial"/>
              </a:rPr>
              <a:t>Rosinalda</a:t>
            </a:r>
            <a:r>
              <a:rPr dirty="0" sz="1400" spc="-145">
                <a:latin typeface="Arial"/>
                <a:cs typeface="Arial"/>
              </a:rPr>
              <a:t> </a:t>
            </a:r>
            <a:r>
              <a:rPr dirty="0" sz="1400" spc="-35">
                <a:latin typeface="Arial"/>
                <a:cs typeface="Arial"/>
              </a:rPr>
              <a:t>Teles</a:t>
            </a:r>
            <a:endParaRPr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9750" y="704913"/>
            <a:ext cx="8209280" cy="648335"/>
          </a:xfrm>
          <a:custGeom>
            <a:avLst/>
            <a:gdLst/>
            <a:ahLst/>
            <a:cxnLst/>
            <a:rect l="l" t="t" r="r" b="b"/>
            <a:pathLst>
              <a:path w="8209280" h="648335">
                <a:moveTo>
                  <a:pt x="0" y="648017"/>
                </a:moveTo>
                <a:lnTo>
                  <a:pt x="8209026" y="648017"/>
                </a:lnTo>
                <a:lnTo>
                  <a:pt x="8209026" y="0"/>
                </a:lnTo>
                <a:lnTo>
                  <a:pt x="0" y="0"/>
                </a:lnTo>
                <a:lnTo>
                  <a:pt x="0" y="648017"/>
                </a:lnTo>
                <a:close/>
              </a:path>
            </a:pathLst>
          </a:custGeom>
          <a:solidFill>
            <a:srgbClr val="FF0000"/>
          </a:solidFill>
        </p:spPr>
        <p:txBody>
          <a:bodyPr wrap="square" lIns="0" tIns="0" rIns="0" bIns="0" rtlCol="0"/>
          <a:lstStyle/>
          <a:p/>
        </p:txBody>
      </p:sp>
      <p:sp>
        <p:nvSpPr>
          <p:cNvPr id="3" name="object 3"/>
          <p:cNvSpPr/>
          <p:nvPr/>
        </p:nvSpPr>
        <p:spPr>
          <a:xfrm>
            <a:off x="539750" y="1352803"/>
            <a:ext cx="2736850" cy="579120"/>
          </a:xfrm>
          <a:custGeom>
            <a:avLst/>
            <a:gdLst/>
            <a:ahLst/>
            <a:cxnLst/>
            <a:rect l="l" t="t" r="r" b="b"/>
            <a:pathLst>
              <a:path w="2736850" h="579119">
                <a:moveTo>
                  <a:pt x="0" y="579120"/>
                </a:moveTo>
                <a:lnTo>
                  <a:pt x="2736342" y="579120"/>
                </a:lnTo>
                <a:lnTo>
                  <a:pt x="2736342" y="0"/>
                </a:lnTo>
                <a:lnTo>
                  <a:pt x="0" y="0"/>
                </a:lnTo>
                <a:lnTo>
                  <a:pt x="0" y="579120"/>
                </a:lnTo>
                <a:close/>
              </a:path>
            </a:pathLst>
          </a:custGeom>
          <a:solidFill>
            <a:srgbClr val="548ED4"/>
          </a:solidFill>
        </p:spPr>
        <p:txBody>
          <a:bodyPr wrap="square" lIns="0" tIns="0" rIns="0" bIns="0" rtlCol="0"/>
          <a:lstStyle/>
          <a:p/>
        </p:txBody>
      </p:sp>
      <p:sp>
        <p:nvSpPr>
          <p:cNvPr id="4" name="object 4"/>
          <p:cNvSpPr/>
          <p:nvPr/>
        </p:nvSpPr>
        <p:spPr>
          <a:xfrm>
            <a:off x="3276091" y="1352803"/>
            <a:ext cx="2736850" cy="579120"/>
          </a:xfrm>
          <a:custGeom>
            <a:avLst/>
            <a:gdLst/>
            <a:ahLst/>
            <a:cxnLst/>
            <a:rect l="l" t="t" r="r" b="b"/>
            <a:pathLst>
              <a:path w="2736850" h="579119">
                <a:moveTo>
                  <a:pt x="0" y="579120"/>
                </a:moveTo>
                <a:lnTo>
                  <a:pt x="2736341" y="579120"/>
                </a:lnTo>
                <a:lnTo>
                  <a:pt x="2736341" y="0"/>
                </a:lnTo>
                <a:lnTo>
                  <a:pt x="0" y="0"/>
                </a:lnTo>
                <a:lnTo>
                  <a:pt x="0" y="579120"/>
                </a:lnTo>
                <a:close/>
              </a:path>
            </a:pathLst>
          </a:custGeom>
          <a:solidFill>
            <a:srgbClr val="F79546"/>
          </a:solidFill>
        </p:spPr>
        <p:txBody>
          <a:bodyPr wrap="square" lIns="0" tIns="0" rIns="0" bIns="0" rtlCol="0"/>
          <a:lstStyle/>
          <a:p/>
        </p:txBody>
      </p:sp>
      <p:sp>
        <p:nvSpPr>
          <p:cNvPr id="5" name="object 5"/>
          <p:cNvSpPr/>
          <p:nvPr/>
        </p:nvSpPr>
        <p:spPr>
          <a:xfrm>
            <a:off x="6012434" y="1352803"/>
            <a:ext cx="2736850" cy="579120"/>
          </a:xfrm>
          <a:custGeom>
            <a:avLst/>
            <a:gdLst/>
            <a:ahLst/>
            <a:cxnLst/>
            <a:rect l="l" t="t" r="r" b="b"/>
            <a:pathLst>
              <a:path w="2736850" h="579119">
                <a:moveTo>
                  <a:pt x="0" y="579120"/>
                </a:moveTo>
                <a:lnTo>
                  <a:pt x="2736341" y="579120"/>
                </a:lnTo>
                <a:lnTo>
                  <a:pt x="2736341" y="0"/>
                </a:lnTo>
                <a:lnTo>
                  <a:pt x="0" y="0"/>
                </a:lnTo>
                <a:lnTo>
                  <a:pt x="0" y="579120"/>
                </a:lnTo>
                <a:close/>
              </a:path>
            </a:pathLst>
          </a:custGeom>
          <a:solidFill>
            <a:srgbClr val="00AF50"/>
          </a:solidFill>
        </p:spPr>
        <p:txBody>
          <a:bodyPr wrap="square" lIns="0" tIns="0" rIns="0" bIns="0" rtlCol="0"/>
          <a:lstStyle/>
          <a:p/>
        </p:txBody>
      </p:sp>
      <p:sp>
        <p:nvSpPr>
          <p:cNvPr id="6" name="object 6"/>
          <p:cNvSpPr/>
          <p:nvPr/>
        </p:nvSpPr>
        <p:spPr>
          <a:xfrm>
            <a:off x="2569464" y="701040"/>
            <a:ext cx="4180332" cy="582167"/>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6274308" y="701040"/>
            <a:ext cx="556260" cy="582167"/>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1123188" y="1269491"/>
            <a:ext cx="1306068" cy="659891"/>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1889760" y="1269491"/>
            <a:ext cx="630936" cy="659891"/>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1981200" y="1269491"/>
            <a:ext cx="745236" cy="659891"/>
          </a:xfrm>
          <a:prstGeom prst="rect">
            <a:avLst/>
          </a:prstGeom>
          <a:blipFill>
            <a:blip r:embed="rId6" cstate="print"/>
            <a:stretch>
              <a:fillRect/>
            </a:stretch>
          </a:blipFill>
        </p:spPr>
        <p:txBody>
          <a:bodyPr wrap="square" lIns="0" tIns="0" rIns="0" bIns="0" rtlCol="0"/>
          <a:lstStyle/>
          <a:p/>
        </p:txBody>
      </p:sp>
      <p:sp>
        <p:nvSpPr>
          <p:cNvPr id="11" name="object 11"/>
          <p:cNvSpPr/>
          <p:nvPr/>
        </p:nvSpPr>
        <p:spPr>
          <a:xfrm>
            <a:off x="2186939" y="1269491"/>
            <a:ext cx="630936" cy="659891"/>
          </a:xfrm>
          <a:prstGeom prst="rect">
            <a:avLst/>
          </a:prstGeom>
          <a:blipFill>
            <a:blip r:embed="rId7" cstate="print"/>
            <a:stretch>
              <a:fillRect/>
            </a:stretch>
          </a:blipFill>
        </p:spPr>
        <p:txBody>
          <a:bodyPr wrap="square" lIns="0" tIns="0" rIns="0" bIns="0" rtlCol="0"/>
          <a:lstStyle/>
          <a:p/>
        </p:txBody>
      </p:sp>
      <p:sp>
        <p:nvSpPr>
          <p:cNvPr id="12" name="object 12"/>
          <p:cNvSpPr/>
          <p:nvPr/>
        </p:nvSpPr>
        <p:spPr>
          <a:xfrm>
            <a:off x="3858767" y="1269491"/>
            <a:ext cx="1603248" cy="659891"/>
          </a:xfrm>
          <a:prstGeom prst="rect">
            <a:avLst/>
          </a:prstGeom>
          <a:blipFill>
            <a:blip r:embed="rId8" cstate="print"/>
            <a:stretch>
              <a:fillRect/>
            </a:stretch>
          </a:blipFill>
        </p:spPr>
        <p:txBody>
          <a:bodyPr wrap="square" lIns="0" tIns="0" rIns="0" bIns="0" rtlCol="0"/>
          <a:lstStyle/>
          <a:p/>
        </p:txBody>
      </p:sp>
      <p:sp>
        <p:nvSpPr>
          <p:cNvPr id="13" name="object 13"/>
          <p:cNvSpPr/>
          <p:nvPr/>
        </p:nvSpPr>
        <p:spPr>
          <a:xfrm>
            <a:off x="4922520" y="1269491"/>
            <a:ext cx="630936" cy="659891"/>
          </a:xfrm>
          <a:prstGeom prst="rect">
            <a:avLst/>
          </a:prstGeom>
          <a:blipFill>
            <a:blip r:embed="rId9" cstate="print"/>
            <a:stretch>
              <a:fillRect/>
            </a:stretch>
          </a:blipFill>
        </p:spPr>
        <p:txBody>
          <a:bodyPr wrap="square" lIns="0" tIns="0" rIns="0" bIns="0" rtlCol="0"/>
          <a:lstStyle/>
          <a:p/>
        </p:txBody>
      </p:sp>
      <p:sp>
        <p:nvSpPr>
          <p:cNvPr id="14" name="object 14"/>
          <p:cNvSpPr/>
          <p:nvPr/>
        </p:nvSpPr>
        <p:spPr>
          <a:xfrm>
            <a:off x="6595871" y="1269491"/>
            <a:ext cx="1603248" cy="659891"/>
          </a:xfrm>
          <a:prstGeom prst="rect">
            <a:avLst/>
          </a:prstGeom>
          <a:blipFill>
            <a:blip r:embed="rId10" cstate="print"/>
            <a:stretch>
              <a:fillRect/>
            </a:stretch>
          </a:blipFill>
        </p:spPr>
        <p:txBody>
          <a:bodyPr wrap="square" lIns="0" tIns="0" rIns="0" bIns="0" rtlCol="0"/>
          <a:lstStyle/>
          <a:p/>
        </p:txBody>
      </p:sp>
      <p:sp>
        <p:nvSpPr>
          <p:cNvPr id="15" name="object 15"/>
          <p:cNvSpPr/>
          <p:nvPr/>
        </p:nvSpPr>
        <p:spPr>
          <a:xfrm>
            <a:off x="7659623" y="1269491"/>
            <a:ext cx="630935" cy="659891"/>
          </a:xfrm>
          <a:prstGeom prst="rect">
            <a:avLst/>
          </a:prstGeom>
          <a:blipFill>
            <a:blip r:embed="rId11" cstate="print"/>
            <a:stretch>
              <a:fillRect/>
            </a:stretch>
          </a:blipFill>
        </p:spPr>
        <p:txBody>
          <a:bodyPr wrap="square" lIns="0" tIns="0" rIns="0" bIns="0" rtlCol="0"/>
          <a:lstStyle/>
          <a:p/>
        </p:txBody>
      </p:sp>
      <p:graphicFrame>
        <p:nvGraphicFramePr>
          <p:cNvPr id="16" name="object 16"/>
          <p:cNvGraphicFramePr>
            <a:graphicFrameLocks noGrp="1"/>
          </p:cNvGraphicFramePr>
          <p:nvPr/>
        </p:nvGraphicFramePr>
        <p:xfrm>
          <a:off x="533400" y="698500"/>
          <a:ext cx="8228330" cy="5617210"/>
        </p:xfrm>
        <a:graphic>
          <a:graphicData uri="http://schemas.openxmlformats.org/drawingml/2006/table">
            <a:tbl>
              <a:tblPr firstRow="1" bandRow="1">
                <a:tableStyleId>{2D5ABB26-0587-4C30-8999-92F81FD0307C}</a:tableStyleId>
              </a:tblPr>
              <a:tblGrid>
                <a:gridCol w="2736215"/>
                <a:gridCol w="2736215"/>
                <a:gridCol w="2736214"/>
              </a:tblGrid>
              <a:tr h="647700">
                <a:tc gridSpan="3">
                  <a:txBody>
                    <a:bodyPr/>
                    <a:lstStyle/>
                    <a:p>
                      <a:pPr marL="2258060">
                        <a:lnSpc>
                          <a:spcPct val="100000"/>
                        </a:lnSpc>
                        <a:spcBef>
                          <a:spcPts val="685"/>
                        </a:spcBef>
                      </a:pPr>
                      <a:r>
                        <a:rPr dirty="0" sz="2800" spc="-5" b="1">
                          <a:solidFill>
                            <a:srgbClr val="FFFFFF"/>
                          </a:solidFill>
                          <a:latin typeface="Calibri"/>
                          <a:cs typeface="Calibri"/>
                        </a:rPr>
                        <a:t>SUMÁRIO </a:t>
                      </a:r>
                      <a:r>
                        <a:rPr dirty="0" sz="2800" spc="-35" b="1">
                          <a:solidFill>
                            <a:srgbClr val="FFFFFF"/>
                          </a:solidFill>
                          <a:latin typeface="Calibri"/>
                          <a:cs typeface="Calibri"/>
                        </a:rPr>
                        <a:t>DA </a:t>
                      </a:r>
                      <a:r>
                        <a:rPr dirty="0" sz="2800" spc="-15" b="1">
                          <a:solidFill>
                            <a:srgbClr val="FFFFFF"/>
                          </a:solidFill>
                          <a:latin typeface="Calibri"/>
                          <a:cs typeface="Calibri"/>
                        </a:rPr>
                        <a:t>UNIDADE</a:t>
                      </a:r>
                      <a:r>
                        <a:rPr dirty="0" sz="2800" spc="50" b="1">
                          <a:solidFill>
                            <a:srgbClr val="FFFFFF"/>
                          </a:solidFill>
                          <a:latin typeface="Calibri"/>
                          <a:cs typeface="Calibri"/>
                        </a:rPr>
                        <a:t> </a:t>
                      </a:r>
                      <a:r>
                        <a:rPr dirty="0" sz="2800" spc="-5" b="1">
                          <a:solidFill>
                            <a:srgbClr val="FFFFFF"/>
                          </a:solidFill>
                          <a:latin typeface="Calibri"/>
                          <a:cs typeface="Calibri"/>
                        </a:rPr>
                        <a:t>6</a:t>
                      </a:r>
                      <a:endParaRPr sz="2800">
                        <a:latin typeface="Calibri"/>
                        <a:cs typeface="Calibri"/>
                      </a:endParaRPr>
                    </a:p>
                  </a:txBody>
                  <a:tcPr marL="0" marR="0" marB="0" marT="86995">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hMerge="1">
                  <a:txBody>
                    <a:bodyPr/>
                    <a:lstStyle/>
                    <a:p>
                      <a:pPr/>
                    </a:p>
                  </a:txBody>
                  <a:tcPr marL="0" marR="0" marB="0" marT="0"/>
                </a:tc>
                <a:tc hMerge="1">
                  <a:txBody>
                    <a:bodyPr/>
                    <a:lstStyle/>
                    <a:p>
                      <a:pPr/>
                    </a:p>
                  </a:txBody>
                  <a:tcPr marL="0" marR="0" marB="0" marT="0"/>
                </a:tc>
              </a:tr>
              <a:tr h="578485">
                <a:tc>
                  <a:txBody>
                    <a:bodyPr/>
                    <a:lstStyle/>
                    <a:p>
                      <a:pPr marL="842010">
                        <a:lnSpc>
                          <a:spcPct val="100000"/>
                        </a:lnSpc>
                        <a:spcBef>
                          <a:spcPts val="160"/>
                        </a:spcBef>
                      </a:pPr>
                      <a:r>
                        <a:rPr dirty="0" sz="3200" spc="-5">
                          <a:solidFill>
                            <a:srgbClr val="FFFFFF"/>
                          </a:solidFill>
                          <a:latin typeface="Calibri"/>
                          <a:cs typeface="Calibri"/>
                        </a:rPr>
                        <a:t>ANO</a:t>
                      </a:r>
                      <a:r>
                        <a:rPr dirty="0" sz="3200" spc="-15">
                          <a:solidFill>
                            <a:srgbClr val="FFFFFF"/>
                          </a:solidFill>
                          <a:latin typeface="Calibri"/>
                          <a:cs typeface="Calibri"/>
                        </a:rPr>
                        <a:t> </a:t>
                      </a:r>
                      <a:r>
                        <a:rPr dirty="0" sz="3200">
                          <a:solidFill>
                            <a:srgbClr val="FFFFFF"/>
                          </a:solidFill>
                          <a:latin typeface="Calibri"/>
                          <a:cs typeface="Calibri"/>
                        </a:rPr>
                        <a:t>1</a:t>
                      </a:r>
                      <a:endParaRPr sz="3200">
                        <a:latin typeface="Calibri"/>
                        <a:cs typeface="Calibri"/>
                      </a:endParaRPr>
                    </a:p>
                  </a:txBody>
                  <a:tcPr marL="0" marR="0" marB="0" marT="2032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842644">
                        <a:lnSpc>
                          <a:spcPct val="100000"/>
                        </a:lnSpc>
                        <a:spcBef>
                          <a:spcPts val="160"/>
                        </a:spcBef>
                      </a:pPr>
                      <a:r>
                        <a:rPr dirty="0" sz="3200" spc="-5">
                          <a:solidFill>
                            <a:srgbClr val="FFFFFF"/>
                          </a:solidFill>
                          <a:latin typeface="Calibri"/>
                          <a:cs typeface="Calibri"/>
                        </a:rPr>
                        <a:t>ANO</a:t>
                      </a:r>
                      <a:r>
                        <a:rPr dirty="0" sz="3200" spc="-10">
                          <a:solidFill>
                            <a:srgbClr val="FFFFFF"/>
                          </a:solidFill>
                          <a:latin typeface="Calibri"/>
                          <a:cs typeface="Calibri"/>
                        </a:rPr>
                        <a:t> </a:t>
                      </a:r>
                      <a:r>
                        <a:rPr dirty="0" sz="3200">
                          <a:solidFill>
                            <a:srgbClr val="FFFFFF"/>
                          </a:solidFill>
                          <a:latin typeface="Calibri"/>
                          <a:cs typeface="Calibri"/>
                        </a:rPr>
                        <a:t>2</a:t>
                      </a:r>
                      <a:endParaRPr sz="3200">
                        <a:latin typeface="Calibri"/>
                        <a:cs typeface="Calibri"/>
                      </a:endParaRPr>
                    </a:p>
                  </a:txBody>
                  <a:tcPr marL="0" marR="0" marB="0" marT="2032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842644">
                        <a:lnSpc>
                          <a:spcPct val="100000"/>
                        </a:lnSpc>
                        <a:spcBef>
                          <a:spcPts val="160"/>
                        </a:spcBef>
                      </a:pPr>
                      <a:r>
                        <a:rPr dirty="0" sz="3200" spc="-5">
                          <a:solidFill>
                            <a:srgbClr val="FFFFFF"/>
                          </a:solidFill>
                          <a:latin typeface="Calibri"/>
                          <a:cs typeface="Calibri"/>
                        </a:rPr>
                        <a:t>ANO</a:t>
                      </a:r>
                      <a:r>
                        <a:rPr dirty="0" sz="3200" spc="-10">
                          <a:solidFill>
                            <a:srgbClr val="FFFFFF"/>
                          </a:solidFill>
                          <a:latin typeface="Calibri"/>
                          <a:cs typeface="Calibri"/>
                        </a:rPr>
                        <a:t> </a:t>
                      </a:r>
                      <a:r>
                        <a:rPr dirty="0" sz="3200">
                          <a:solidFill>
                            <a:srgbClr val="FFFFFF"/>
                          </a:solidFill>
                          <a:latin typeface="Calibri"/>
                          <a:cs typeface="Calibri"/>
                        </a:rPr>
                        <a:t>3</a:t>
                      </a:r>
                      <a:endParaRPr sz="3200">
                        <a:latin typeface="Calibri"/>
                        <a:cs typeface="Calibri"/>
                      </a:endParaRPr>
                    </a:p>
                  </a:txBody>
                  <a:tcPr marL="0" marR="0" marB="0" marT="2032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r>
              <a:tr h="428625">
                <a:tc>
                  <a:txBody>
                    <a:bodyPr/>
                    <a:lstStyle/>
                    <a:p>
                      <a:pPr marL="97790">
                        <a:lnSpc>
                          <a:spcPct val="100000"/>
                        </a:lnSpc>
                        <a:spcBef>
                          <a:spcPts val="490"/>
                        </a:spcBef>
                      </a:pPr>
                      <a:r>
                        <a:rPr dirty="0" sz="1800" spc="-5">
                          <a:latin typeface="Calibri"/>
                          <a:cs typeface="Calibri"/>
                        </a:rPr>
                        <a:t>Iniciando </a:t>
                      </a:r>
                      <a:r>
                        <a:rPr dirty="0" sz="1800">
                          <a:latin typeface="Calibri"/>
                          <a:cs typeface="Calibri"/>
                        </a:rPr>
                        <a:t>a</a:t>
                      </a:r>
                      <a:r>
                        <a:rPr dirty="0" sz="1800" spc="0">
                          <a:latin typeface="Calibri"/>
                          <a:cs typeface="Calibri"/>
                        </a:rPr>
                        <a:t> </a:t>
                      </a:r>
                      <a:r>
                        <a:rPr dirty="0" sz="1800" spc="-15">
                          <a:latin typeface="Calibri"/>
                          <a:cs typeface="Calibri"/>
                        </a:rPr>
                        <a:t>Conversa</a:t>
                      </a:r>
                      <a:endParaRPr sz="1800">
                        <a:latin typeface="Calibri"/>
                        <a:cs typeface="Calibri"/>
                      </a:endParaRPr>
                    </a:p>
                  </a:txBody>
                  <a:tcPr marL="0" marR="0" marB="0" marT="622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7DEE8"/>
                    </a:solidFill>
                  </a:tcPr>
                </a:tc>
                <a:tc>
                  <a:txBody>
                    <a:bodyPr/>
                    <a:lstStyle/>
                    <a:p>
                      <a:pPr marL="98425">
                        <a:lnSpc>
                          <a:spcPct val="100000"/>
                        </a:lnSpc>
                        <a:spcBef>
                          <a:spcPts val="490"/>
                        </a:spcBef>
                      </a:pPr>
                      <a:r>
                        <a:rPr dirty="0" sz="1800" spc="-5">
                          <a:latin typeface="Calibri"/>
                          <a:cs typeface="Calibri"/>
                        </a:rPr>
                        <a:t>Iniciando </a:t>
                      </a:r>
                      <a:r>
                        <a:rPr dirty="0" sz="1800">
                          <a:latin typeface="Calibri"/>
                          <a:cs typeface="Calibri"/>
                        </a:rPr>
                        <a:t>a</a:t>
                      </a:r>
                      <a:r>
                        <a:rPr dirty="0" sz="1800" spc="0">
                          <a:latin typeface="Calibri"/>
                          <a:cs typeface="Calibri"/>
                        </a:rPr>
                        <a:t> </a:t>
                      </a:r>
                      <a:r>
                        <a:rPr dirty="0" sz="1800" spc="-15">
                          <a:latin typeface="Calibri"/>
                          <a:cs typeface="Calibri"/>
                        </a:rPr>
                        <a:t>Conversa</a:t>
                      </a:r>
                      <a:endParaRPr sz="1800">
                        <a:latin typeface="Calibri"/>
                        <a:cs typeface="Calibri"/>
                      </a:endParaRPr>
                    </a:p>
                  </a:txBody>
                  <a:tcPr marL="0" marR="0" marB="0" marT="622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4B5"/>
                    </a:solidFill>
                  </a:tcPr>
                </a:tc>
                <a:tc>
                  <a:txBody>
                    <a:bodyPr/>
                    <a:lstStyle/>
                    <a:p>
                      <a:pPr marL="99060">
                        <a:lnSpc>
                          <a:spcPct val="100000"/>
                        </a:lnSpc>
                        <a:spcBef>
                          <a:spcPts val="490"/>
                        </a:spcBef>
                      </a:pPr>
                      <a:r>
                        <a:rPr dirty="0" sz="1800" spc="-5">
                          <a:latin typeface="Calibri"/>
                          <a:cs typeface="Calibri"/>
                        </a:rPr>
                        <a:t>Iniciando </a:t>
                      </a:r>
                      <a:r>
                        <a:rPr dirty="0" sz="1800">
                          <a:latin typeface="Calibri"/>
                          <a:cs typeface="Calibri"/>
                        </a:rPr>
                        <a:t>a</a:t>
                      </a:r>
                      <a:r>
                        <a:rPr dirty="0" sz="1800" spc="0">
                          <a:latin typeface="Calibri"/>
                          <a:cs typeface="Calibri"/>
                        </a:rPr>
                        <a:t> </a:t>
                      </a:r>
                      <a:r>
                        <a:rPr dirty="0" sz="1800" spc="-15">
                          <a:latin typeface="Calibri"/>
                          <a:cs typeface="Calibri"/>
                        </a:rPr>
                        <a:t>Conversa</a:t>
                      </a:r>
                      <a:endParaRPr sz="1800">
                        <a:latin typeface="Calibri"/>
                        <a:cs typeface="Calibri"/>
                      </a:endParaRPr>
                    </a:p>
                  </a:txBody>
                  <a:tcPr marL="0" marR="0" marB="0" marT="6223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tr>
              <a:tr h="1296035">
                <a:tc>
                  <a:txBody>
                    <a:bodyPr/>
                    <a:lstStyle/>
                    <a:p>
                      <a:pPr marL="97790">
                        <a:lnSpc>
                          <a:spcPct val="100000"/>
                        </a:lnSpc>
                        <a:spcBef>
                          <a:spcPts val="245"/>
                        </a:spcBef>
                      </a:pPr>
                      <a:r>
                        <a:rPr dirty="0" sz="1800" spc="-5">
                          <a:latin typeface="Calibri"/>
                          <a:cs typeface="Calibri"/>
                        </a:rPr>
                        <a:t>Aprofundando </a:t>
                      </a:r>
                      <a:r>
                        <a:rPr dirty="0" sz="1800">
                          <a:latin typeface="Calibri"/>
                          <a:cs typeface="Calibri"/>
                        </a:rPr>
                        <a:t>o</a:t>
                      </a:r>
                      <a:r>
                        <a:rPr dirty="0" sz="1800" spc="-20">
                          <a:latin typeface="Calibri"/>
                          <a:cs typeface="Calibri"/>
                        </a:rPr>
                        <a:t> </a:t>
                      </a:r>
                      <a:r>
                        <a:rPr dirty="0" sz="1800" spc="-35">
                          <a:latin typeface="Calibri"/>
                          <a:cs typeface="Calibri"/>
                        </a:rPr>
                        <a:t>Tema:</a:t>
                      </a:r>
                      <a:endParaRPr sz="1800">
                        <a:latin typeface="Calibri"/>
                        <a:cs typeface="Calibri"/>
                      </a:endParaRPr>
                    </a:p>
                    <a:p>
                      <a:pPr marL="384175" indent="-286385">
                        <a:lnSpc>
                          <a:spcPct val="100000"/>
                        </a:lnSpc>
                        <a:buChar char="-"/>
                        <a:tabLst>
                          <a:tab pos="384175" algn="l"/>
                          <a:tab pos="384810" algn="l"/>
                        </a:tabLst>
                      </a:pPr>
                      <a:r>
                        <a:rPr dirty="0" sz="1800" spc="-10">
                          <a:latin typeface="Calibri"/>
                          <a:cs typeface="Calibri"/>
                        </a:rPr>
                        <a:t>Interdisciplinaridade;</a:t>
                      </a:r>
                      <a:endParaRPr sz="1800">
                        <a:latin typeface="Calibri"/>
                        <a:cs typeface="Calibri"/>
                      </a:endParaRPr>
                    </a:p>
                    <a:p>
                      <a:pPr marL="384175" indent="-286385">
                        <a:lnSpc>
                          <a:spcPct val="100000"/>
                        </a:lnSpc>
                        <a:buChar char="-"/>
                        <a:tabLst>
                          <a:tab pos="384175" algn="l"/>
                          <a:tab pos="384810" algn="l"/>
                        </a:tabLst>
                      </a:pPr>
                      <a:r>
                        <a:rPr dirty="0" sz="1800" spc="-15">
                          <a:latin typeface="Calibri"/>
                          <a:cs typeface="Calibri"/>
                        </a:rPr>
                        <a:t>Projeto</a:t>
                      </a:r>
                      <a:r>
                        <a:rPr dirty="0" sz="1800" spc="-20">
                          <a:latin typeface="Calibri"/>
                          <a:cs typeface="Calibri"/>
                        </a:rPr>
                        <a:t> </a:t>
                      </a:r>
                      <a:r>
                        <a:rPr dirty="0" sz="1800" spc="-10">
                          <a:latin typeface="Calibri"/>
                          <a:cs typeface="Calibri"/>
                        </a:rPr>
                        <a:t>Didático;</a:t>
                      </a:r>
                      <a:endParaRPr sz="1800">
                        <a:latin typeface="Calibri"/>
                        <a:cs typeface="Calibri"/>
                      </a:endParaRPr>
                    </a:p>
                    <a:p>
                      <a:pPr marL="384175" indent="-286385">
                        <a:lnSpc>
                          <a:spcPct val="100000"/>
                        </a:lnSpc>
                        <a:buChar char="-"/>
                        <a:tabLst>
                          <a:tab pos="384175" algn="l"/>
                          <a:tab pos="384810" algn="l"/>
                        </a:tabLst>
                      </a:pPr>
                      <a:r>
                        <a:rPr dirty="0" sz="1800" spc="-5">
                          <a:latin typeface="Calibri"/>
                          <a:cs typeface="Calibri"/>
                        </a:rPr>
                        <a:t>Sequência</a:t>
                      </a:r>
                      <a:r>
                        <a:rPr dirty="0" sz="1800" spc="-10">
                          <a:latin typeface="Calibri"/>
                          <a:cs typeface="Calibri"/>
                        </a:rPr>
                        <a:t> Didática.</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7DEE8"/>
                    </a:solidFill>
                  </a:tcPr>
                </a:tc>
                <a:tc>
                  <a:txBody>
                    <a:bodyPr/>
                    <a:lstStyle/>
                    <a:p>
                      <a:pPr marL="98425">
                        <a:lnSpc>
                          <a:spcPct val="100000"/>
                        </a:lnSpc>
                        <a:spcBef>
                          <a:spcPts val="245"/>
                        </a:spcBef>
                      </a:pPr>
                      <a:r>
                        <a:rPr dirty="0" sz="1800" spc="-5">
                          <a:latin typeface="Calibri"/>
                          <a:cs typeface="Calibri"/>
                        </a:rPr>
                        <a:t>Aprofundando </a:t>
                      </a:r>
                      <a:r>
                        <a:rPr dirty="0" sz="1800">
                          <a:latin typeface="Calibri"/>
                          <a:cs typeface="Calibri"/>
                        </a:rPr>
                        <a:t>o</a:t>
                      </a:r>
                      <a:r>
                        <a:rPr dirty="0" sz="1800" spc="-20">
                          <a:latin typeface="Calibri"/>
                          <a:cs typeface="Calibri"/>
                        </a:rPr>
                        <a:t> </a:t>
                      </a:r>
                      <a:r>
                        <a:rPr dirty="0" sz="1800" spc="-35">
                          <a:latin typeface="Calibri"/>
                          <a:cs typeface="Calibri"/>
                        </a:rPr>
                        <a:t>Tema:</a:t>
                      </a:r>
                      <a:endParaRPr sz="1800">
                        <a:latin typeface="Calibri"/>
                        <a:cs typeface="Calibri"/>
                      </a:endParaRPr>
                    </a:p>
                    <a:p>
                      <a:pPr marL="384810" indent="-286385">
                        <a:lnSpc>
                          <a:spcPct val="100000"/>
                        </a:lnSpc>
                        <a:buChar char="-"/>
                        <a:tabLst>
                          <a:tab pos="384810" algn="l"/>
                          <a:tab pos="385445" algn="l"/>
                        </a:tabLst>
                      </a:pPr>
                      <a:r>
                        <a:rPr dirty="0" sz="1800" spc="-10">
                          <a:latin typeface="Calibri"/>
                          <a:cs typeface="Calibri"/>
                        </a:rPr>
                        <a:t>Interdisciplinaridade;</a:t>
                      </a:r>
                      <a:endParaRPr sz="1800">
                        <a:latin typeface="Calibri"/>
                        <a:cs typeface="Calibri"/>
                      </a:endParaRPr>
                    </a:p>
                    <a:p>
                      <a:pPr marL="384810" indent="-286385">
                        <a:lnSpc>
                          <a:spcPct val="100000"/>
                        </a:lnSpc>
                        <a:buChar char="-"/>
                        <a:tabLst>
                          <a:tab pos="384810" algn="l"/>
                          <a:tab pos="385445" algn="l"/>
                        </a:tabLst>
                      </a:pPr>
                      <a:r>
                        <a:rPr dirty="0" sz="1800" spc="-15">
                          <a:latin typeface="Calibri"/>
                          <a:cs typeface="Calibri"/>
                        </a:rPr>
                        <a:t>Projeto</a:t>
                      </a:r>
                      <a:r>
                        <a:rPr dirty="0" sz="1800" spc="-20">
                          <a:latin typeface="Calibri"/>
                          <a:cs typeface="Calibri"/>
                        </a:rPr>
                        <a:t> </a:t>
                      </a:r>
                      <a:r>
                        <a:rPr dirty="0" sz="1800" spc="-10">
                          <a:latin typeface="Calibri"/>
                          <a:cs typeface="Calibri"/>
                        </a:rPr>
                        <a:t>Didático;</a:t>
                      </a:r>
                      <a:endParaRPr sz="1800">
                        <a:latin typeface="Calibri"/>
                        <a:cs typeface="Calibri"/>
                      </a:endParaRPr>
                    </a:p>
                    <a:p>
                      <a:pPr marL="384810" indent="-286385">
                        <a:lnSpc>
                          <a:spcPct val="100000"/>
                        </a:lnSpc>
                        <a:buChar char="-"/>
                        <a:tabLst>
                          <a:tab pos="384810" algn="l"/>
                          <a:tab pos="385445" algn="l"/>
                        </a:tabLst>
                      </a:pPr>
                      <a:r>
                        <a:rPr dirty="0" sz="1800" spc="-5">
                          <a:latin typeface="Calibri"/>
                          <a:cs typeface="Calibri"/>
                        </a:rPr>
                        <a:t>Sequência</a:t>
                      </a:r>
                      <a:r>
                        <a:rPr dirty="0" sz="1800" spc="-10">
                          <a:latin typeface="Calibri"/>
                          <a:cs typeface="Calibri"/>
                        </a:rPr>
                        <a:t> Didática.</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4B5"/>
                    </a:solidFill>
                  </a:tcPr>
                </a:tc>
                <a:tc>
                  <a:txBody>
                    <a:bodyPr/>
                    <a:lstStyle/>
                    <a:p>
                      <a:pPr marL="99060">
                        <a:lnSpc>
                          <a:spcPct val="100000"/>
                        </a:lnSpc>
                        <a:spcBef>
                          <a:spcPts val="245"/>
                        </a:spcBef>
                      </a:pPr>
                      <a:r>
                        <a:rPr dirty="0" sz="1800" spc="-5">
                          <a:latin typeface="Calibri"/>
                          <a:cs typeface="Calibri"/>
                        </a:rPr>
                        <a:t>Aprofundando </a:t>
                      </a:r>
                      <a:r>
                        <a:rPr dirty="0" sz="1800">
                          <a:latin typeface="Calibri"/>
                          <a:cs typeface="Calibri"/>
                        </a:rPr>
                        <a:t>o</a:t>
                      </a:r>
                      <a:r>
                        <a:rPr dirty="0" sz="1800" spc="-20">
                          <a:latin typeface="Calibri"/>
                          <a:cs typeface="Calibri"/>
                        </a:rPr>
                        <a:t> </a:t>
                      </a:r>
                      <a:r>
                        <a:rPr dirty="0" sz="1800" spc="-35">
                          <a:latin typeface="Calibri"/>
                          <a:cs typeface="Calibri"/>
                        </a:rPr>
                        <a:t>Tema:</a:t>
                      </a:r>
                      <a:endParaRPr sz="1800">
                        <a:latin typeface="Calibri"/>
                        <a:cs typeface="Calibri"/>
                      </a:endParaRPr>
                    </a:p>
                    <a:p>
                      <a:pPr marL="385445" indent="-286385">
                        <a:lnSpc>
                          <a:spcPct val="100000"/>
                        </a:lnSpc>
                        <a:buChar char="-"/>
                        <a:tabLst>
                          <a:tab pos="385445" algn="l"/>
                          <a:tab pos="386080" algn="l"/>
                        </a:tabLst>
                      </a:pPr>
                      <a:r>
                        <a:rPr dirty="0" sz="1800" spc="-10">
                          <a:latin typeface="Calibri"/>
                          <a:cs typeface="Calibri"/>
                        </a:rPr>
                        <a:t>Interdisciplinaridade;</a:t>
                      </a:r>
                      <a:endParaRPr sz="1800">
                        <a:latin typeface="Calibri"/>
                        <a:cs typeface="Calibri"/>
                      </a:endParaRPr>
                    </a:p>
                    <a:p>
                      <a:pPr marL="385445" indent="-286385">
                        <a:lnSpc>
                          <a:spcPct val="100000"/>
                        </a:lnSpc>
                        <a:buChar char="-"/>
                        <a:tabLst>
                          <a:tab pos="385445" algn="l"/>
                          <a:tab pos="386080" algn="l"/>
                        </a:tabLst>
                      </a:pPr>
                      <a:r>
                        <a:rPr dirty="0" sz="1800" spc="-15">
                          <a:latin typeface="Calibri"/>
                          <a:cs typeface="Calibri"/>
                        </a:rPr>
                        <a:t>Projeto</a:t>
                      </a:r>
                      <a:r>
                        <a:rPr dirty="0" sz="1800" spc="-20">
                          <a:latin typeface="Calibri"/>
                          <a:cs typeface="Calibri"/>
                        </a:rPr>
                        <a:t> </a:t>
                      </a:r>
                      <a:r>
                        <a:rPr dirty="0" sz="1800" spc="-10">
                          <a:latin typeface="Calibri"/>
                          <a:cs typeface="Calibri"/>
                        </a:rPr>
                        <a:t>Didático;</a:t>
                      </a:r>
                      <a:endParaRPr sz="1800">
                        <a:latin typeface="Calibri"/>
                        <a:cs typeface="Calibri"/>
                      </a:endParaRPr>
                    </a:p>
                    <a:p>
                      <a:pPr marL="385445" indent="-286385">
                        <a:lnSpc>
                          <a:spcPct val="100000"/>
                        </a:lnSpc>
                        <a:buChar char="-"/>
                        <a:tabLst>
                          <a:tab pos="385445" algn="l"/>
                          <a:tab pos="386080" algn="l"/>
                        </a:tabLst>
                      </a:pPr>
                      <a:r>
                        <a:rPr dirty="0" sz="1800" spc="-5">
                          <a:latin typeface="Calibri"/>
                          <a:cs typeface="Calibri"/>
                        </a:rPr>
                        <a:t>Sequência</a:t>
                      </a:r>
                      <a:r>
                        <a:rPr dirty="0" sz="1800" spc="-10">
                          <a:latin typeface="Calibri"/>
                          <a:cs typeface="Calibri"/>
                        </a:rPr>
                        <a:t> Didática.</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tr>
              <a:tr h="1188720">
                <a:tc>
                  <a:txBody>
                    <a:bodyPr/>
                    <a:lstStyle/>
                    <a:p>
                      <a:pPr marL="97790">
                        <a:lnSpc>
                          <a:spcPct val="100000"/>
                        </a:lnSpc>
                        <a:spcBef>
                          <a:spcPts val="245"/>
                        </a:spcBef>
                      </a:pPr>
                      <a:r>
                        <a:rPr dirty="0" sz="1800" spc="-5">
                          <a:latin typeface="Calibri"/>
                          <a:cs typeface="Calibri"/>
                        </a:rPr>
                        <a:t>Compartilhando:</a:t>
                      </a:r>
                      <a:endParaRPr sz="1800">
                        <a:latin typeface="Calibri"/>
                        <a:cs typeface="Calibri"/>
                      </a:endParaRPr>
                    </a:p>
                    <a:p>
                      <a:pPr marL="384175" indent="-286385">
                        <a:lnSpc>
                          <a:spcPct val="100000"/>
                        </a:lnSpc>
                        <a:buChar char="-"/>
                        <a:tabLst>
                          <a:tab pos="384175" algn="l"/>
                          <a:tab pos="384810" algn="l"/>
                        </a:tabLst>
                      </a:pPr>
                      <a:r>
                        <a:rPr dirty="0" sz="1800" spc="-15">
                          <a:latin typeface="Calibri"/>
                          <a:cs typeface="Calibri"/>
                        </a:rPr>
                        <a:t>Projeto</a:t>
                      </a:r>
                      <a:r>
                        <a:rPr dirty="0" sz="1800" spc="-20">
                          <a:latin typeface="Calibri"/>
                          <a:cs typeface="Calibri"/>
                        </a:rPr>
                        <a:t> </a:t>
                      </a:r>
                      <a:r>
                        <a:rPr dirty="0" sz="1800" spc="-10">
                          <a:latin typeface="Calibri"/>
                          <a:cs typeface="Calibri"/>
                        </a:rPr>
                        <a:t>Didático;</a:t>
                      </a:r>
                      <a:endParaRPr sz="1800">
                        <a:latin typeface="Calibri"/>
                        <a:cs typeface="Calibri"/>
                      </a:endParaRPr>
                    </a:p>
                    <a:p>
                      <a:pPr marL="384175" indent="-286385">
                        <a:lnSpc>
                          <a:spcPct val="100000"/>
                        </a:lnSpc>
                        <a:buChar char="-"/>
                        <a:tabLst>
                          <a:tab pos="384175" algn="l"/>
                          <a:tab pos="384810" algn="l"/>
                        </a:tabLst>
                      </a:pPr>
                      <a:r>
                        <a:rPr dirty="0" sz="1800" spc="-5">
                          <a:latin typeface="Calibri"/>
                          <a:cs typeface="Calibri"/>
                        </a:rPr>
                        <a:t>Sequência</a:t>
                      </a:r>
                      <a:r>
                        <a:rPr dirty="0" sz="1800" spc="-10">
                          <a:latin typeface="Calibri"/>
                          <a:cs typeface="Calibri"/>
                        </a:rPr>
                        <a:t> Didática.</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7DEE8"/>
                    </a:solidFill>
                  </a:tcPr>
                </a:tc>
                <a:tc>
                  <a:txBody>
                    <a:bodyPr/>
                    <a:lstStyle/>
                    <a:p>
                      <a:pPr marL="98425">
                        <a:lnSpc>
                          <a:spcPct val="100000"/>
                        </a:lnSpc>
                        <a:spcBef>
                          <a:spcPts val="245"/>
                        </a:spcBef>
                      </a:pPr>
                      <a:r>
                        <a:rPr dirty="0" sz="1800" spc="-5">
                          <a:latin typeface="Calibri"/>
                          <a:cs typeface="Calibri"/>
                        </a:rPr>
                        <a:t>Compartilhando:</a:t>
                      </a:r>
                      <a:endParaRPr sz="1800">
                        <a:latin typeface="Calibri"/>
                        <a:cs typeface="Calibri"/>
                      </a:endParaRPr>
                    </a:p>
                    <a:p>
                      <a:pPr marL="384810" indent="-286385">
                        <a:lnSpc>
                          <a:spcPct val="100000"/>
                        </a:lnSpc>
                        <a:buChar char="-"/>
                        <a:tabLst>
                          <a:tab pos="384810" algn="l"/>
                          <a:tab pos="385445" algn="l"/>
                        </a:tabLst>
                      </a:pPr>
                      <a:r>
                        <a:rPr dirty="0" sz="1800" spc="-15">
                          <a:latin typeface="Calibri"/>
                          <a:cs typeface="Calibri"/>
                        </a:rPr>
                        <a:t>Projeto</a:t>
                      </a:r>
                      <a:r>
                        <a:rPr dirty="0" sz="1800" spc="-20">
                          <a:latin typeface="Calibri"/>
                          <a:cs typeface="Calibri"/>
                        </a:rPr>
                        <a:t> </a:t>
                      </a:r>
                      <a:r>
                        <a:rPr dirty="0" sz="1800" spc="-10">
                          <a:latin typeface="Calibri"/>
                          <a:cs typeface="Calibri"/>
                        </a:rPr>
                        <a:t>Didático;</a:t>
                      </a:r>
                      <a:endParaRPr sz="1800">
                        <a:latin typeface="Calibri"/>
                        <a:cs typeface="Calibri"/>
                      </a:endParaRPr>
                    </a:p>
                    <a:p>
                      <a:pPr marL="384810" indent="-286385">
                        <a:lnSpc>
                          <a:spcPct val="100000"/>
                        </a:lnSpc>
                        <a:buChar char="-"/>
                        <a:tabLst>
                          <a:tab pos="384810" algn="l"/>
                          <a:tab pos="385445" algn="l"/>
                        </a:tabLst>
                      </a:pPr>
                      <a:r>
                        <a:rPr dirty="0" sz="1800" spc="-5">
                          <a:latin typeface="Calibri"/>
                          <a:cs typeface="Calibri"/>
                        </a:rPr>
                        <a:t>Sequência</a:t>
                      </a:r>
                      <a:r>
                        <a:rPr dirty="0" sz="1800" spc="-10">
                          <a:latin typeface="Calibri"/>
                          <a:cs typeface="Calibri"/>
                        </a:rPr>
                        <a:t> Didática.</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4B5"/>
                    </a:solidFill>
                  </a:tcPr>
                </a:tc>
                <a:tc>
                  <a:txBody>
                    <a:bodyPr/>
                    <a:lstStyle/>
                    <a:p>
                      <a:pPr marL="99060">
                        <a:lnSpc>
                          <a:spcPct val="100000"/>
                        </a:lnSpc>
                        <a:spcBef>
                          <a:spcPts val="245"/>
                        </a:spcBef>
                      </a:pPr>
                      <a:r>
                        <a:rPr dirty="0" sz="1800" spc="-5">
                          <a:latin typeface="Calibri"/>
                          <a:cs typeface="Calibri"/>
                        </a:rPr>
                        <a:t>Compartilhando:</a:t>
                      </a:r>
                      <a:endParaRPr sz="1800">
                        <a:latin typeface="Calibri"/>
                        <a:cs typeface="Calibri"/>
                      </a:endParaRPr>
                    </a:p>
                    <a:p>
                      <a:pPr marL="385445" indent="-286385">
                        <a:lnSpc>
                          <a:spcPct val="100000"/>
                        </a:lnSpc>
                        <a:buChar char="-"/>
                        <a:tabLst>
                          <a:tab pos="385445" algn="l"/>
                          <a:tab pos="386080" algn="l"/>
                        </a:tabLst>
                      </a:pPr>
                      <a:r>
                        <a:rPr dirty="0" sz="1800" spc="-15">
                          <a:latin typeface="Calibri"/>
                          <a:cs typeface="Calibri"/>
                        </a:rPr>
                        <a:t>Projeto</a:t>
                      </a:r>
                      <a:r>
                        <a:rPr dirty="0" sz="1800" spc="-20">
                          <a:latin typeface="Calibri"/>
                          <a:cs typeface="Calibri"/>
                        </a:rPr>
                        <a:t> </a:t>
                      </a:r>
                      <a:r>
                        <a:rPr dirty="0" sz="1800" spc="-10">
                          <a:latin typeface="Calibri"/>
                          <a:cs typeface="Calibri"/>
                        </a:rPr>
                        <a:t>Didático;</a:t>
                      </a:r>
                      <a:endParaRPr sz="1800">
                        <a:latin typeface="Calibri"/>
                        <a:cs typeface="Calibri"/>
                      </a:endParaRPr>
                    </a:p>
                    <a:p>
                      <a:pPr marL="385445" indent="-286385">
                        <a:lnSpc>
                          <a:spcPct val="100000"/>
                        </a:lnSpc>
                        <a:buChar char="-"/>
                        <a:tabLst>
                          <a:tab pos="385445" algn="l"/>
                          <a:tab pos="386080" algn="l"/>
                        </a:tabLst>
                      </a:pPr>
                      <a:r>
                        <a:rPr dirty="0" sz="1800" spc="-5">
                          <a:latin typeface="Calibri"/>
                          <a:cs typeface="Calibri"/>
                        </a:rPr>
                        <a:t>Sequência</a:t>
                      </a:r>
                      <a:r>
                        <a:rPr dirty="0" sz="1800" spc="-10">
                          <a:latin typeface="Calibri"/>
                          <a:cs typeface="Calibri"/>
                        </a:rPr>
                        <a:t> Didática.</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tr>
              <a:tr h="1463040">
                <a:tc>
                  <a:txBody>
                    <a:bodyPr/>
                    <a:lstStyle/>
                    <a:p>
                      <a:pPr marL="97790" marR="417830">
                        <a:lnSpc>
                          <a:spcPct val="100000"/>
                        </a:lnSpc>
                        <a:spcBef>
                          <a:spcPts val="250"/>
                        </a:spcBef>
                      </a:pPr>
                      <a:r>
                        <a:rPr dirty="0" sz="1800" spc="-5">
                          <a:latin typeface="Calibri"/>
                          <a:cs typeface="Calibri"/>
                        </a:rPr>
                        <a:t>Aprendendo mais:  </a:t>
                      </a:r>
                      <a:r>
                        <a:rPr dirty="0" sz="1800" spc="-10">
                          <a:latin typeface="Calibri"/>
                          <a:cs typeface="Calibri"/>
                        </a:rPr>
                        <a:t>Sugestões </a:t>
                      </a:r>
                      <a:r>
                        <a:rPr dirty="0" sz="1800" spc="-5">
                          <a:latin typeface="Calibri"/>
                          <a:cs typeface="Calibri"/>
                        </a:rPr>
                        <a:t>de </a:t>
                      </a:r>
                      <a:r>
                        <a:rPr dirty="0" sz="1800" spc="-10">
                          <a:latin typeface="Calibri"/>
                          <a:cs typeface="Calibri"/>
                        </a:rPr>
                        <a:t>leitura;  Sugestões </a:t>
                      </a:r>
                      <a:r>
                        <a:rPr dirty="0" sz="1800" spc="-5">
                          <a:latin typeface="Calibri"/>
                          <a:cs typeface="Calibri"/>
                        </a:rPr>
                        <a:t>de atividades  </a:t>
                      </a:r>
                      <a:r>
                        <a:rPr dirty="0" sz="1800" spc="-15">
                          <a:latin typeface="Calibri"/>
                          <a:cs typeface="Calibri"/>
                        </a:rPr>
                        <a:t>para </a:t>
                      </a:r>
                      <a:r>
                        <a:rPr dirty="0" sz="1800" spc="-5">
                          <a:latin typeface="Calibri"/>
                          <a:cs typeface="Calibri"/>
                        </a:rPr>
                        <a:t>os </a:t>
                      </a:r>
                      <a:r>
                        <a:rPr dirty="0" sz="1800" spc="-10">
                          <a:latin typeface="Calibri"/>
                          <a:cs typeface="Calibri"/>
                        </a:rPr>
                        <a:t>encontros </a:t>
                      </a:r>
                      <a:r>
                        <a:rPr dirty="0" sz="1800">
                          <a:latin typeface="Calibri"/>
                          <a:cs typeface="Calibri"/>
                        </a:rPr>
                        <a:t>em  </a:t>
                      </a:r>
                      <a:r>
                        <a:rPr dirty="0" sz="1800" spc="-5">
                          <a:latin typeface="Calibri"/>
                          <a:cs typeface="Calibri"/>
                        </a:rPr>
                        <a:t>grupo.</a:t>
                      </a:r>
                      <a:endParaRPr sz="1800">
                        <a:latin typeface="Calibri"/>
                        <a:cs typeface="Calibri"/>
                      </a:endParaRPr>
                    </a:p>
                  </a:txBody>
                  <a:tcPr marL="0" marR="0" marB="0" marT="317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7DEE8"/>
                    </a:solidFill>
                  </a:tcPr>
                </a:tc>
                <a:tc>
                  <a:txBody>
                    <a:bodyPr/>
                    <a:lstStyle/>
                    <a:p>
                      <a:pPr marL="98425" marR="417195">
                        <a:lnSpc>
                          <a:spcPct val="100000"/>
                        </a:lnSpc>
                        <a:spcBef>
                          <a:spcPts val="250"/>
                        </a:spcBef>
                      </a:pPr>
                      <a:r>
                        <a:rPr dirty="0" sz="1800" spc="-5">
                          <a:latin typeface="Calibri"/>
                          <a:cs typeface="Calibri"/>
                        </a:rPr>
                        <a:t>Aprendendo mais:  </a:t>
                      </a:r>
                      <a:r>
                        <a:rPr dirty="0" sz="1800" spc="-10">
                          <a:latin typeface="Calibri"/>
                          <a:cs typeface="Calibri"/>
                        </a:rPr>
                        <a:t>Sugestões </a:t>
                      </a:r>
                      <a:r>
                        <a:rPr dirty="0" sz="1800" spc="-5">
                          <a:latin typeface="Calibri"/>
                          <a:cs typeface="Calibri"/>
                        </a:rPr>
                        <a:t>de </a:t>
                      </a:r>
                      <a:r>
                        <a:rPr dirty="0" sz="1800" spc="-10">
                          <a:latin typeface="Calibri"/>
                          <a:cs typeface="Calibri"/>
                        </a:rPr>
                        <a:t>leitura;  Sugestões </a:t>
                      </a:r>
                      <a:r>
                        <a:rPr dirty="0" sz="1800" spc="-5">
                          <a:latin typeface="Calibri"/>
                          <a:cs typeface="Calibri"/>
                        </a:rPr>
                        <a:t>de atividades  </a:t>
                      </a:r>
                      <a:r>
                        <a:rPr dirty="0" sz="1800" spc="-15">
                          <a:latin typeface="Calibri"/>
                          <a:cs typeface="Calibri"/>
                        </a:rPr>
                        <a:t>para </a:t>
                      </a:r>
                      <a:r>
                        <a:rPr dirty="0" sz="1800" spc="-5">
                          <a:latin typeface="Calibri"/>
                          <a:cs typeface="Calibri"/>
                        </a:rPr>
                        <a:t>os </a:t>
                      </a:r>
                      <a:r>
                        <a:rPr dirty="0" sz="1800" spc="-10">
                          <a:latin typeface="Calibri"/>
                          <a:cs typeface="Calibri"/>
                        </a:rPr>
                        <a:t>encontros </a:t>
                      </a:r>
                      <a:r>
                        <a:rPr dirty="0" sz="1800">
                          <a:latin typeface="Calibri"/>
                          <a:cs typeface="Calibri"/>
                        </a:rPr>
                        <a:t>em  </a:t>
                      </a:r>
                      <a:r>
                        <a:rPr dirty="0" sz="1800" spc="-5">
                          <a:latin typeface="Calibri"/>
                          <a:cs typeface="Calibri"/>
                        </a:rPr>
                        <a:t>grupo.</a:t>
                      </a:r>
                      <a:endParaRPr sz="1800">
                        <a:latin typeface="Calibri"/>
                        <a:cs typeface="Calibri"/>
                      </a:endParaRPr>
                    </a:p>
                  </a:txBody>
                  <a:tcPr marL="0" marR="0" marB="0" marT="317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BD4B5"/>
                    </a:solidFill>
                  </a:tcPr>
                </a:tc>
                <a:tc>
                  <a:txBody>
                    <a:bodyPr/>
                    <a:lstStyle/>
                    <a:p>
                      <a:pPr marL="99060" marR="416559">
                        <a:lnSpc>
                          <a:spcPct val="100000"/>
                        </a:lnSpc>
                        <a:spcBef>
                          <a:spcPts val="250"/>
                        </a:spcBef>
                      </a:pPr>
                      <a:r>
                        <a:rPr dirty="0" sz="1800" spc="-5">
                          <a:latin typeface="Calibri"/>
                          <a:cs typeface="Calibri"/>
                        </a:rPr>
                        <a:t>Aprendendo mais:  </a:t>
                      </a:r>
                      <a:r>
                        <a:rPr dirty="0" sz="1800" spc="-10">
                          <a:latin typeface="Calibri"/>
                          <a:cs typeface="Calibri"/>
                        </a:rPr>
                        <a:t>Sugestões </a:t>
                      </a:r>
                      <a:r>
                        <a:rPr dirty="0" sz="1800" spc="-5">
                          <a:latin typeface="Calibri"/>
                          <a:cs typeface="Calibri"/>
                        </a:rPr>
                        <a:t>de </a:t>
                      </a:r>
                      <a:r>
                        <a:rPr dirty="0" sz="1800" spc="-10">
                          <a:latin typeface="Calibri"/>
                          <a:cs typeface="Calibri"/>
                        </a:rPr>
                        <a:t>leitura;  Sugestões </a:t>
                      </a:r>
                      <a:r>
                        <a:rPr dirty="0" sz="1800" spc="-5">
                          <a:latin typeface="Calibri"/>
                          <a:cs typeface="Calibri"/>
                        </a:rPr>
                        <a:t>de atividades  </a:t>
                      </a:r>
                      <a:r>
                        <a:rPr dirty="0" sz="1800" spc="-15">
                          <a:latin typeface="Calibri"/>
                          <a:cs typeface="Calibri"/>
                        </a:rPr>
                        <a:t>para </a:t>
                      </a:r>
                      <a:r>
                        <a:rPr dirty="0" sz="1800" spc="-5">
                          <a:latin typeface="Calibri"/>
                          <a:cs typeface="Calibri"/>
                        </a:rPr>
                        <a:t>os </a:t>
                      </a:r>
                      <a:r>
                        <a:rPr dirty="0" sz="1800" spc="-10">
                          <a:latin typeface="Calibri"/>
                          <a:cs typeface="Calibri"/>
                        </a:rPr>
                        <a:t>encontros </a:t>
                      </a:r>
                      <a:r>
                        <a:rPr dirty="0" sz="1800">
                          <a:latin typeface="Calibri"/>
                          <a:cs typeface="Calibri"/>
                        </a:rPr>
                        <a:t>em  </a:t>
                      </a:r>
                      <a:r>
                        <a:rPr dirty="0" sz="1800" spc="-5">
                          <a:latin typeface="Calibri"/>
                          <a:cs typeface="Calibri"/>
                        </a:rPr>
                        <a:t>grupo.</a:t>
                      </a:r>
                      <a:endParaRPr sz="1800">
                        <a:latin typeface="Calibri"/>
                        <a:cs typeface="Calibri"/>
                      </a:endParaRPr>
                    </a:p>
                  </a:txBody>
                  <a:tcPr marL="0" marR="0" marB="0" marT="3175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3D59B"/>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743712" y="2682239"/>
            <a:ext cx="574548" cy="58216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42772" y="2682239"/>
            <a:ext cx="771144" cy="58216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138427" y="2682239"/>
            <a:ext cx="574547" cy="582167"/>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237488" y="2682239"/>
            <a:ext cx="714756" cy="582167"/>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1476755" y="2682239"/>
            <a:ext cx="2001012" cy="582167"/>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3002279" y="2682239"/>
            <a:ext cx="716280" cy="582167"/>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3243072" y="2682239"/>
            <a:ext cx="871727" cy="582167"/>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3639311" y="2682239"/>
            <a:ext cx="716279" cy="582167"/>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3880103" y="2682239"/>
            <a:ext cx="2080260" cy="582167"/>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5484876" y="2682239"/>
            <a:ext cx="716279" cy="582167"/>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5725667" y="2682239"/>
            <a:ext cx="1069847" cy="582167"/>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6320028" y="2682239"/>
            <a:ext cx="716279" cy="582167"/>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6560819" y="2682239"/>
            <a:ext cx="2060448" cy="582167"/>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8145780" y="2682239"/>
            <a:ext cx="574548" cy="582167"/>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624840" y="3108960"/>
            <a:ext cx="1147572" cy="582168"/>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1296924" y="3108960"/>
            <a:ext cx="608076" cy="582168"/>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1429511" y="3108960"/>
            <a:ext cx="2874264" cy="582168"/>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3828288" y="3108960"/>
            <a:ext cx="608076" cy="582168"/>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3960876" y="3108960"/>
            <a:ext cx="2356104" cy="582168"/>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5841491" y="3108960"/>
            <a:ext cx="606551" cy="582168"/>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5972555" y="3108960"/>
            <a:ext cx="2318004" cy="582168"/>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7815071" y="3108960"/>
            <a:ext cx="606551" cy="582168"/>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7946135" y="3108960"/>
            <a:ext cx="675131" cy="582168"/>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8145780" y="3108960"/>
            <a:ext cx="574548" cy="582168"/>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624840" y="3535679"/>
            <a:ext cx="1287780" cy="582168"/>
          </a:xfrm>
          <a:prstGeom prst="rect">
            <a:avLst/>
          </a:prstGeom>
          <a:blipFill>
            <a:blip r:embed="rId27" cstate="print"/>
            <a:stretch>
              <a:fillRect/>
            </a:stretch>
          </a:blipFill>
        </p:spPr>
        <p:txBody>
          <a:bodyPr wrap="square" lIns="0" tIns="0" rIns="0" bIns="0" rtlCol="0"/>
          <a:lstStyle/>
          <a:p/>
        </p:txBody>
      </p:sp>
      <p:sp>
        <p:nvSpPr>
          <p:cNvPr id="30" name="object 30"/>
          <p:cNvSpPr/>
          <p:nvPr/>
        </p:nvSpPr>
        <p:spPr>
          <a:xfrm>
            <a:off x="1437132" y="3535679"/>
            <a:ext cx="694944" cy="582168"/>
          </a:xfrm>
          <a:prstGeom prst="rect">
            <a:avLst/>
          </a:prstGeom>
          <a:blipFill>
            <a:blip r:embed="rId28" cstate="print"/>
            <a:stretch>
              <a:fillRect/>
            </a:stretch>
          </a:blipFill>
        </p:spPr>
        <p:txBody>
          <a:bodyPr wrap="square" lIns="0" tIns="0" rIns="0" bIns="0" rtlCol="0"/>
          <a:lstStyle/>
          <a:p/>
        </p:txBody>
      </p:sp>
      <p:sp>
        <p:nvSpPr>
          <p:cNvPr id="31" name="object 31"/>
          <p:cNvSpPr/>
          <p:nvPr/>
        </p:nvSpPr>
        <p:spPr>
          <a:xfrm>
            <a:off x="1656588" y="3535679"/>
            <a:ext cx="871727" cy="582168"/>
          </a:xfrm>
          <a:prstGeom prst="rect">
            <a:avLst/>
          </a:prstGeom>
          <a:blipFill>
            <a:blip r:embed="rId29" cstate="print"/>
            <a:stretch>
              <a:fillRect/>
            </a:stretch>
          </a:blipFill>
        </p:spPr>
        <p:txBody>
          <a:bodyPr wrap="square" lIns="0" tIns="0" rIns="0" bIns="0" rtlCol="0"/>
          <a:lstStyle/>
          <a:p/>
        </p:txBody>
      </p:sp>
      <p:sp>
        <p:nvSpPr>
          <p:cNvPr id="32" name="object 32"/>
          <p:cNvSpPr/>
          <p:nvPr/>
        </p:nvSpPr>
        <p:spPr>
          <a:xfrm>
            <a:off x="2052827" y="3535679"/>
            <a:ext cx="694944" cy="582168"/>
          </a:xfrm>
          <a:prstGeom prst="rect">
            <a:avLst/>
          </a:prstGeom>
          <a:blipFill>
            <a:blip r:embed="rId30" cstate="print"/>
            <a:stretch>
              <a:fillRect/>
            </a:stretch>
          </a:blipFill>
        </p:spPr>
        <p:txBody>
          <a:bodyPr wrap="square" lIns="0" tIns="0" rIns="0" bIns="0" rtlCol="0"/>
          <a:lstStyle/>
          <a:p/>
        </p:txBody>
      </p:sp>
      <p:sp>
        <p:nvSpPr>
          <p:cNvPr id="33" name="object 33"/>
          <p:cNvSpPr/>
          <p:nvPr/>
        </p:nvSpPr>
        <p:spPr>
          <a:xfrm>
            <a:off x="2272283" y="3535679"/>
            <a:ext cx="969263" cy="582168"/>
          </a:xfrm>
          <a:prstGeom prst="rect">
            <a:avLst/>
          </a:prstGeom>
          <a:blipFill>
            <a:blip r:embed="rId31" cstate="print"/>
            <a:stretch>
              <a:fillRect/>
            </a:stretch>
          </a:blipFill>
        </p:spPr>
        <p:txBody>
          <a:bodyPr wrap="square" lIns="0" tIns="0" rIns="0" bIns="0" rtlCol="0"/>
          <a:lstStyle/>
          <a:p/>
        </p:txBody>
      </p:sp>
      <p:sp>
        <p:nvSpPr>
          <p:cNvPr id="34" name="object 34"/>
          <p:cNvSpPr/>
          <p:nvPr/>
        </p:nvSpPr>
        <p:spPr>
          <a:xfrm>
            <a:off x="2766060" y="3535679"/>
            <a:ext cx="694943" cy="582168"/>
          </a:xfrm>
          <a:prstGeom prst="rect">
            <a:avLst/>
          </a:prstGeom>
          <a:blipFill>
            <a:blip r:embed="rId32" cstate="print"/>
            <a:stretch>
              <a:fillRect/>
            </a:stretch>
          </a:blipFill>
        </p:spPr>
        <p:txBody>
          <a:bodyPr wrap="square" lIns="0" tIns="0" rIns="0" bIns="0" rtlCol="0"/>
          <a:lstStyle/>
          <a:p/>
        </p:txBody>
      </p:sp>
      <p:sp>
        <p:nvSpPr>
          <p:cNvPr id="35" name="object 35"/>
          <p:cNvSpPr/>
          <p:nvPr/>
        </p:nvSpPr>
        <p:spPr>
          <a:xfrm>
            <a:off x="2985516" y="3535679"/>
            <a:ext cx="1050035" cy="582168"/>
          </a:xfrm>
          <a:prstGeom prst="rect">
            <a:avLst/>
          </a:prstGeom>
          <a:blipFill>
            <a:blip r:embed="rId33" cstate="print"/>
            <a:stretch>
              <a:fillRect/>
            </a:stretch>
          </a:blipFill>
        </p:spPr>
        <p:txBody>
          <a:bodyPr wrap="square" lIns="0" tIns="0" rIns="0" bIns="0" rtlCol="0"/>
          <a:lstStyle/>
          <a:p/>
        </p:txBody>
      </p:sp>
      <p:sp>
        <p:nvSpPr>
          <p:cNvPr id="36" name="object 36"/>
          <p:cNvSpPr/>
          <p:nvPr/>
        </p:nvSpPr>
        <p:spPr>
          <a:xfrm>
            <a:off x="3560064" y="3535679"/>
            <a:ext cx="694943" cy="582168"/>
          </a:xfrm>
          <a:prstGeom prst="rect">
            <a:avLst/>
          </a:prstGeom>
          <a:blipFill>
            <a:blip r:embed="rId34" cstate="print"/>
            <a:stretch>
              <a:fillRect/>
            </a:stretch>
          </a:blipFill>
        </p:spPr>
        <p:txBody>
          <a:bodyPr wrap="square" lIns="0" tIns="0" rIns="0" bIns="0" rtlCol="0"/>
          <a:lstStyle/>
          <a:p/>
        </p:txBody>
      </p:sp>
      <p:sp>
        <p:nvSpPr>
          <p:cNvPr id="37" name="object 37"/>
          <p:cNvSpPr/>
          <p:nvPr/>
        </p:nvSpPr>
        <p:spPr>
          <a:xfrm>
            <a:off x="3779520" y="3535679"/>
            <a:ext cx="1307591" cy="582168"/>
          </a:xfrm>
          <a:prstGeom prst="rect">
            <a:avLst/>
          </a:prstGeom>
          <a:blipFill>
            <a:blip r:embed="rId35" cstate="print"/>
            <a:stretch>
              <a:fillRect/>
            </a:stretch>
          </a:blipFill>
        </p:spPr>
        <p:txBody>
          <a:bodyPr wrap="square" lIns="0" tIns="0" rIns="0" bIns="0" rtlCol="0"/>
          <a:lstStyle/>
          <a:p/>
        </p:txBody>
      </p:sp>
      <p:sp>
        <p:nvSpPr>
          <p:cNvPr id="38" name="object 38"/>
          <p:cNvSpPr/>
          <p:nvPr/>
        </p:nvSpPr>
        <p:spPr>
          <a:xfrm>
            <a:off x="4611623" y="3535679"/>
            <a:ext cx="694944" cy="582168"/>
          </a:xfrm>
          <a:prstGeom prst="rect">
            <a:avLst/>
          </a:prstGeom>
          <a:blipFill>
            <a:blip r:embed="rId36" cstate="print"/>
            <a:stretch>
              <a:fillRect/>
            </a:stretch>
          </a:blipFill>
        </p:spPr>
        <p:txBody>
          <a:bodyPr wrap="square" lIns="0" tIns="0" rIns="0" bIns="0" rtlCol="0"/>
          <a:lstStyle/>
          <a:p/>
        </p:txBody>
      </p:sp>
      <p:sp>
        <p:nvSpPr>
          <p:cNvPr id="39" name="object 39"/>
          <p:cNvSpPr/>
          <p:nvPr/>
        </p:nvSpPr>
        <p:spPr>
          <a:xfrm>
            <a:off x="4831079" y="3535679"/>
            <a:ext cx="870203" cy="582168"/>
          </a:xfrm>
          <a:prstGeom prst="rect">
            <a:avLst/>
          </a:prstGeom>
          <a:blipFill>
            <a:blip r:embed="rId37" cstate="print"/>
            <a:stretch>
              <a:fillRect/>
            </a:stretch>
          </a:blipFill>
        </p:spPr>
        <p:txBody>
          <a:bodyPr wrap="square" lIns="0" tIns="0" rIns="0" bIns="0" rtlCol="0"/>
          <a:lstStyle/>
          <a:p/>
        </p:txBody>
      </p:sp>
      <p:sp>
        <p:nvSpPr>
          <p:cNvPr id="40" name="object 40"/>
          <p:cNvSpPr/>
          <p:nvPr/>
        </p:nvSpPr>
        <p:spPr>
          <a:xfrm>
            <a:off x="5225796" y="3535679"/>
            <a:ext cx="694944" cy="582168"/>
          </a:xfrm>
          <a:prstGeom prst="rect">
            <a:avLst/>
          </a:prstGeom>
          <a:blipFill>
            <a:blip r:embed="rId38" cstate="print"/>
            <a:stretch>
              <a:fillRect/>
            </a:stretch>
          </a:blipFill>
        </p:spPr>
        <p:txBody>
          <a:bodyPr wrap="square" lIns="0" tIns="0" rIns="0" bIns="0" rtlCol="0"/>
          <a:lstStyle/>
          <a:p/>
        </p:txBody>
      </p:sp>
      <p:sp>
        <p:nvSpPr>
          <p:cNvPr id="41" name="object 41"/>
          <p:cNvSpPr/>
          <p:nvPr/>
        </p:nvSpPr>
        <p:spPr>
          <a:xfrm>
            <a:off x="5445252" y="3535679"/>
            <a:ext cx="1763268" cy="582168"/>
          </a:xfrm>
          <a:prstGeom prst="rect">
            <a:avLst/>
          </a:prstGeom>
          <a:blipFill>
            <a:blip r:embed="rId39" cstate="print"/>
            <a:stretch>
              <a:fillRect/>
            </a:stretch>
          </a:blipFill>
        </p:spPr>
        <p:txBody>
          <a:bodyPr wrap="square" lIns="0" tIns="0" rIns="0" bIns="0" rtlCol="0"/>
          <a:lstStyle/>
          <a:p/>
        </p:txBody>
      </p:sp>
      <p:sp>
        <p:nvSpPr>
          <p:cNvPr id="42" name="object 42"/>
          <p:cNvSpPr/>
          <p:nvPr/>
        </p:nvSpPr>
        <p:spPr>
          <a:xfrm>
            <a:off x="6733031" y="3535679"/>
            <a:ext cx="694944" cy="582168"/>
          </a:xfrm>
          <a:prstGeom prst="rect">
            <a:avLst/>
          </a:prstGeom>
          <a:blipFill>
            <a:blip r:embed="rId40" cstate="print"/>
            <a:stretch>
              <a:fillRect/>
            </a:stretch>
          </a:blipFill>
        </p:spPr>
        <p:txBody>
          <a:bodyPr wrap="square" lIns="0" tIns="0" rIns="0" bIns="0" rtlCol="0"/>
          <a:lstStyle/>
          <a:p/>
        </p:txBody>
      </p:sp>
      <p:sp>
        <p:nvSpPr>
          <p:cNvPr id="43" name="object 43"/>
          <p:cNvSpPr/>
          <p:nvPr/>
        </p:nvSpPr>
        <p:spPr>
          <a:xfrm>
            <a:off x="6952488" y="3535679"/>
            <a:ext cx="1069848" cy="582168"/>
          </a:xfrm>
          <a:prstGeom prst="rect">
            <a:avLst/>
          </a:prstGeom>
          <a:blipFill>
            <a:blip r:embed="rId41" cstate="print"/>
            <a:stretch>
              <a:fillRect/>
            </a:stretch>
          </a:blipFill>
        </p:spPr>
        <p:txBody>
          <a:bodyPr wrap="square" lIns="0" tIns="0" rIns="0" bIns="0" rtlCol="0"/>
          <a:lstStyle/>
          <a:p/>
        </p:txBody>
      </p:sp>
      <p:sp>
        <p:nvSpPr>
          <p:cNvPr id="44" name="object 44"/>
          <p:cNvSpPr/>
          <p:nvPr/>
        </p:nvSpPr>
        <p:spPr>
          <a:xfrm>
            <a:off x="7546847" y="3535679"/>
            <a:ext cx="694944" cy="582168"/>
          </a:xfrm>
          <a:prstGeom prst="rect">
            <a:avLst/>
          </a:prstGeom>
          <a:blipFill>
            <a:blip r:embed="rId42" cstate="print"/>
            <a:stretch>
              <a:fillRect/>
            </a:stretch>
          </a:blipFill>
        </p:spPr>
        <p:txBody>
          <a:bodyPr wrap="square" lIns="0" tIns="0" rIns="0" bIns="0" rtlCol="0"/>
          <a:lstStyle/>
          <a:p/>
        </p:txBody>
      </p:sp>
      <p:sp>
        <p:nvSpPr>
          <p:cNvPr id="45" name="object 45"/>
          <p:cNvSpPr/>
          <p:nvPr/>
        </p:nvSpPr>
        <p:spPr>
          <a:xfrm>
            <a:off x="7766304" y="3535679"/>
            <a:ext cx="854963" cy="582168"/>
          </a:xfrm>
          <a:prstGeom prst="rect">
            <a:avLst/>
          </a:prstGeom>
          <a:blipFill>
            <a:blip r:embed="rId43" cstate="print"/>
            <a:stretch>
              <a:fillRect/>
            </a:stretch>
          </a:blipFill>
        </p:spPr>
        <p:txBody>
          <a:bodyPr wrap="square" lIns="0" tIns="0" rIns="0" bIns="0" rtlCol="0"/>
          <a:lstStyle/>
          <a:p/>
        </p:txBody>
      </p:sp>
      <p:sp>
        <p:nvSpPr>
          <p:cNvPr id="46" name="object 46"/>
          <p:cNvSpPr/>
          <p:nvPr/>
        </p:nvSpPr>
        <p:spPr>
          <a:xfrm>
            <a:off x="8145780" y="3535679"/>
            <a:ext cx="574548" cy="582168"/>
          </a:xfrm>
          <a:prstGeom prst="rect">
            <a:avLst/>
          </a:prstGeom>
          <a:blipFill>
            <a:blip r:embed="rId44" cstate="print"/>
            <a:stretch>
              <a:fillRect/>
            </a:stretch>
          </a:blipFill>
        </p:spPr>
        <p:txBody>
          <a:bodyPr wrap="square" lIns="0" tIns="0" rIns="0" bIns="0" rtlCol="0"/>
          <a:lstStyle/>
          <a:p/>
        </p:txBody>
      </p:sp>
      <p:sp>
        <p:nvSpPr>
          <p:cNvPr id="47" name="object 47"/>
          <p:cNvSpPr/>
          <p:nvPr/>
        </p:nvSpPr>
        <p:spPr>
          <a:xfrm>
            <a:off x="624840" y="3962400"/>
            <a:ext cx="2139696" cy="582168"/>
          </a:xfrm>
          <a:prstGeom prst="rect">
            <a:avLst/>
          </a:prstGeom>
          <a:blipFill>
            <a:blip r:embed="rId45" cstate="print"/>
            <a:stretch>
              <a:fillRect/>
            </a:stretch>
          </a:blipFill>
        </p:spPr>
        <p:txBody>
          <a:bodyPr wrap="square" lIns="0" tIns="0" rIns="0" bIns="0" rtlCol="0"/>
          <a:lstStyle/>
          <a:p/>
        </p:txBody>
      </p:sp>
      <p:sp>
        <p:nvSpPr>
          <p:cNvPr id="48" name="object 48"/>
          <p:cNvSpPr/>
          <p:nvPr/>
        </p:nvSpPr>
        <p:spPr>
          <a:xfrm>
            <a:off x="2289048" y="3962400"/>
            <a:ext cx="731519" cy="582168"/>
          </a:xfrm>
          <a:prstGeom prst="rect">
            <a:avLst/>
          </a:prstGeom>
          <a:blipFill>
            <a:blip r:embed="rId46" cstate="print"/>
            <a:stretch>
              <a:fillRect/>
            </a:stretch>
          </a:blipFill>
        </p:spPr>
        <p:txBody>
          <a:bodyPr wrap="square" lIns="0" tIns="0" rIns="0" bIns="0" rtlCol="0"/>
          <a:lstStyle/>
          <a:p/>
        </p:txBody>
      </p:sp>
      <p:sp>
        <p:nvSpPr>
          <p:cNvPr id="49" name="object 49"/>
          <p:cNvSpPr/>
          <p:nvPr/>
        </p:nvSpPr>
        <p:spPr>
          <a:xfrm>
            <a:off x="2545079" y="3962400"/>
            <a:ext cx="871728" cy="582168"/>
          </a:xfrm>
          <a:prstGeom prst="rect">
            <a:avLst/>
          </a:prstGeom>
          <a:blipFill>
            <a:blip r:embed="rId47" cstate="print"/>
            <a:stretch>
              <a:fillRect/>
            </a:stretch>
          </a:blipFill>
        </p:spPr>
        <p:txBody>
          <a:bodyPr wrap="square" lIns="0" tIns="0" rIns="0" bIns="0" rtlCol="0"/>
          <a:lstStyle/>
          <a:p/>
        </p:txBody>
      </p:sp>
      <p:sp>
        <p:nvSpPr>
          <p:cNvPr id="50" name="object 50"/>
          <p:cNvSpPr/>
          <p:nvPr/>
        </p:nvSpPr>
        <p:spPr>
          <a:xfrm>
            <a:off x="2941320" y="3962400"/>
            <a:ext cx="731519" cy="582168"/>
          </a:xfrm>
          <a:prstGeom prst="rect">
            <a:avLst/>
          </a:prstGeom>
          <a:blipFill>
            <a:blip r:embed="rId48" cstate="print"/>
            <a:stretch>
              <a:fillRect/>
            </a:stretch>
          </a:blipFill>
        </p:spPr>
        <p:txBody>
          <a:bodyPr wrap="square" lIns="0" tIns="0" rIns="0" bIns="0" rtlCol="0"/>
          <a:lstStyle/>
          <a:p/>
        </p:txBody>
      </p:sp>
      <p:sp>
        <p:nvSpPr>
          <p:cNvPr id="51" name="object 51"/>
          <p:cNvSpPr/>
          <p:nvPr/>
        </p:nvSpPr>
        <p:spPr>
          <a:xfrm>
            <a:off x="3197351" y="3962400"/>
            <a:ext cx="1307591" cy="582168"/>
          </a:xfrm>
          <a:prstGeom prst="rect">
            <a:avLst/>
          </a:prstGeom>
          <a:blipFill>
            <a:blip r:embed="rId49" cstate="print"/>
            <a:stretch>
              <a:fillRect/>
            </a:stretch>
          </a:blipFill>
        </p:spPr>
        <p:txBody>
          <a:bodyPr wrap="square" lIns="0" tIns="0" rIns="0" bIns="0" rtlCol="0"/>
          <a:lstStyle/>
          <a:p/>
        </p:txBody>
      </p:sp>
      <p:sp>
        <p:nvSpPr>
          <p:cNvPr id="52" name="object 52"/>
          <p:cNvSpPr/>
          <p:nvPr/>
        </p:nvSpPr>
        <p:spPr>
          <a:xfrm>
            <a:off x="4029455" y="3962400"/>
            <a:ext cx="731520" cy="582168"/>
          </a:xfrm>
          <a:prstGeom prst="rect">
            <a:avLst/>
          </a:prstGeom>
          <a:blipFill>
            <a:blip r:embed="rId50" cstate="print"/>
            <a:stretch>
              <a:fillRect/>
            </a:stretch>
          </a:blipFill>
        </p:spPr>
        <p:txBody>
          <a:bodyPr wrap="square" lIns="0" tIns="0" rIns="0" bIns="0" rtlCol="0"/>
          <a:lstStyle/>
          <a:p/>
        </p:txBody>
      </p:sp>
      <p:sp>
        <p:nvSpPr>
          <p:cNvPr id="53" name="object 53"/>
          <p:cNvSpPr/>
          <p:nvPr/>
        </p:nvSpPr>
        <p:spPr>
          <a:xfrm>
            <a:off x="4285488" y="3962400"/>
            <a:ext cx="871727" cy="582168"/>
          </a:xfrm>
          <a:prstGeom prst="rect">
            <a:avLst/>
          </a:prstGeom>
          <a:blipFill>
            <a:blip r:embed="rId51" cstate="print"/>
            <a:stretch>
              <a:fillRect/>
            </a:stretch>
          </a:blipFill>
        </p:spPr>
        <p:txBody>
          <a:bodyPr wrap="square" lIns="0" tIns="0" rIns="0" bIns="0" rtlCol="0"/>
          <a:lstStyle/>
          <a:p/>
        </p:txBody>
      </p:sp>
      <p:sp>
        <p:nvSpPr>
          <p:cNvPr id="54" name="object 54"/>
          <p:cNvSpPr/>
          <p:nvPr/>
        </p:nvSpPr>
        <p:spPr>
          <a:xfrm>
            <a:off x="4681728" y="3962400"/>
            <a:ext cx="731520" cy="582168"/>
          </a:xfrm>
          <a:prstGeom prst="rect">
            <a:avLst/>
          </a:prstGeom>
          <a:blipFill>
            <a:blip r:embed="rId52" cstate="print"/>
            <a:stretch>
              <a:fillRect/>
            </a:stretch>
          </a:blipFill>
        </p:spPr>
        <p:txBody>
          <a:bodyPr wrap="square" lIns="0" tIns="0" rIns="0" bIns="0" rtlCol="0"/>
          <a:lstStyle/>
          <a:p/>
        </p:txBody>
      </p:sp>
      <p:sp>
        <p:nvSpPr>
          <p:cNvPr id="55" name="object 55"/>
          <p:cNvSpPr/>
          <p:nvPr/>
        </p:nvSpPr>
        <p:spPr>
          <a:xfrm>
            <a:off x="4937759" y="3962400"/>
            <a:ext cx="969263" cy="582168"/>
          </a:xfrm>
          <a:prstGeom prst="rect">
            <a:avLst/>
          </a:prstGeom>
          <a:blipFill>
            <a:blip r:embed="rId53" cstate="print"/>
            <a:stretch>
              <a:fillRect/>
            </a:stretch>
          </a:blipFill>
        </p:spPr>
        <p:txBody>
          <a:bodyPr wrap="square" lIns="0" tIns="0" rIns="0" bIns="0" rtlCol="0"/>
          <a:lstStyle/>
          <a:p/>
        </p:txBody>
      </p:sp>
      <p:sp>
        <p:nvSpPr>
          <p:cNvPr id="56" name="object 56"/>
          <p:cNvSpPr/>
          <p:nvPr/>
        </p:nvSpPr>
        <p:spPr>
          <a:xfrm>
            <a:off x="5431535" y="3962400"/>
            <a:ext cx="731520" cy="582168"/>
          </a:xfrm>
          <a:prstGeom prst="rect">
            <a:avLst/>
          </a:prstGeom>
          <a:blipFill>
            <a:blip r:embed="rId54" cstate="print"/>
            <a:stretch>
              <a:fillRect/>
            </a:stretch>
          </a:blipFill>
        </p:spPr>
        <p:txBody>
          <a:bodyPr wrap="square" lIns="0" tIns="0" rIns="0" bIns="0" rtlCol="0"/>
          <a:lstStyle/>
          <a:p/>
        </p:txBody>
      </p:sp>
      <p:sp>
        <p:nvSpPr>
          <p:cNvPr id="57" name="object 57"/>
          <p:cNvSpPr/>
          <p:nvPr/>
        </p:nvSpPr>
        <p:spPr>
          <a:xfrm>
            <a:off x="5687567" y="3962400"/>
            <a:ext cx="1961388" cy="582168"/>
          </a:xfrm>
          <a:prstGeom prst="rect">
            <a:avLst/>
          </a:prstGeom>
          <a:blipFill>
            <a:blip r:embed="rId55" cstate="print"/>
            <a:stretch>
              <a:fillRect/>
            </a:stretch>
          </a:blipFill>
        </p:spPr>
        <p:txBody>
          <a:bodyPr wrap="square" lIns="0" tIns="0" rIns="0" bIns="0" rtlCol="0"/>
          <a:lstStyle/>
          <a:p/>
        </p:txBody>
      </p:sp>
      <p:sp>
        <p:nvSpPr>
          <p:cNvPr id="58" name="object 58"/>
          <p:cNvSpPr/>
          <p:nvPr/>
        </p:nvSpPr>
        <p:spPr>
          <a:xfrm>
            <a:off x="7173468" y="3962400"/>
            <a:ext cx="731520" cy="582168"/>
          </a:xfrm>
          <a:prstGeom prst="rect">
            <a:avLst/>
          </a:prstGeom>
          <a:blipFill>
            <a:blip r:embed="rId56" cstate="print"/>
            <a:stretch>
              <a:fillRect/>
            </a:stretch>
          </a:blipFill>
        </p:spPr>
        <p:txBody>
          <a:bodyPr wrap="square" lIns="0" tIns="0" rIns="0" bIns="0" rtlCol="0"/>
          <a:lstStyle/>
          <a:p/>
        </p:txBody>
      </p:sp>
      <p:sp>
        <p:nvSpPr>
          <p:cNvPr id="59" name="object 59"/>
          <p:cNvSpPr/>
          <p:nvPr/>
        </p:nvSpPr>
        <p:spPr>
          <a:xfrm>
            <a:off x="7429500" y="3962400"/>
            <a:ext cx="1191768" cy="582168"/>
          </a:xfrm>
          <a:prstGeom prst="rect">
            <a:avLst/>
          </a:prstGeom>
          <a:blipFill>
            <a:blip r:embed="rId57" cstate="print"/>
            <a:stretch>
              <a:fillRect/>
            </a:stretch>
          </a:blipFill>
        </p:spPr>
        <p:txBody>
          <a:bodyPr wrap="square" lIns="0" tIns="0" rIns="0" bIns="0" rtlCol="0"/>
          <a:lstStyle/>
          <a:p/>
        </p:txBody>
      </p:sp>
      <p:sp>
        <p:nvSpPr>
          <p:cNvPr id="60" name="object 60"/>
          <p:cNvSpPr/>
          <p:nvPr/>
        </p:nvSpPr>
        <p:spPr>
          <a:xfrm>
            <a:off x="8145780" y="3962400"/>
            <a:ext cx="574548" cy="582168"/>
          </a:xfrm>
          <a:prstGeom prst="rect">
            <a:avLst/>
          </a:prstGeom>
          <a:blipFill>
            <a:blip r:embed="rId58" cstate="print"/>
            <a:stretch>
              <a:fillRect/>
            </a:stretch>
          </a:blipFill>
        </p:spPr>
        <p:txBody>
          <a:bodyPr wrap="square" lIns="0" tIns="0" rIns="0" bIns="0" rtlCol="0"/>
          <a:lstStyle/>
          <a:p/>
        </p:txBody>
      </p:sp>
      <p:sp>
        <p:nvSpPr>
          <p:cNvPr id="61" name="object 61"/>
          <p:cNvSpPr/>
          <p:nvPr/>
        </p:nvSpPr>
        <p:spPr>
          <a:xfrm>
            <a:off x="624840" y="4389120"/>
            <a:ext cx="1743456" cy="582168"/>
          </a:xfrm>
          <a:prstGeom prst="rect">
            <a:avLst/>
          </a:prstGeom>
          <a:blipFill>
            <a:blip r:embed="rId59" cstate="print"/>
            <a:stretch>
              <a:fillRect/>
            </a:stretch>
          </a:blipFill>
        </p:spPr>
        <p:txBody>
          <a:bodyPr wrap="square" lIns="0" tIns="0" rIns="0" bIns="0" rtlCol="0"/>
          <a:lstStyle/>
          <a:p/>
        </p:txBody>
      </p:sp>
      <p:sp>
        <p:nvSpPr>
          <p:cNvPr id="62" name="object 62"/>
          <p:cNvSpPr/>
          <p:nvPr/>
        </p:nvSpPr>
        <p:spPr>
          <a:xfrm>
            <a:off x="1892807" y="4389120"/>
            <a:ext cx="646176" cy="582168"/>
          </a:xfrm>
          <a:prstGeom prst="rect">
            <a:avLst/>
          </a:prstGeom>
          <a:blipFill>
            <a:blip r:embed="rId60" cstate="print"/>
            <a:stretch>
              <a:fillRect/>
            </a:stretch>
          </a:blipFill>
        </p:spPr>
        <p:txBody>
          <a:bodyPr wrap="square" lIns="0" tIns="0" rIns="0" bIns="0" rtlCol="0"/>
          <a:lstStyle/>
          <a:p/>
        </p:txBody>
      </p:sp>
      <p:sp>
        <p:nvSpPr>
          <p:cNvPr id="63" name="object 63"/>
          <p:cNvSpPr/>
          <p:nvPr/>
        </p:nvSpPr>
        <p:spPr>
          <a:xfrm>
            <a:off x="2063495" y="4389120"/>
            <a:ext cx="969263" cy="582168"/>
          </a:xfrm>
          <a:prstGeom prst="rect">
            <a:avLst/>
          </a:prstGeom>
          <a:blipFill>
            <a:blip r:embed="rId61" cstate="print"/>
            <a:stretch>
              <a:fillRect/>
            </a:stretch>
          </a:blipFill>
        </p:spPr>
        <p:txBody>
          <a:bodyPr wrap="square" lIns="0" tIns="0" rIns="0" bIns="0" rtlCol="0"/>
          <a:lstStyle/>
          <a:p/>
        </p:txBody>
      </p:sp>
      <p:sp>
        <p:nvSpPr>
          <p:cNvPr id="64" name="object 64"/>
          <p:cNvSpPr/>
          <p:nvPr/>
        </p:nvSpPr>
        <p:spPr>
          <a:xfrm>
            <a:off x="2557272" y="4389120"/>
            <a:ext cx="647700" cy="582168"/>
          </a:xfrm>
          <a:prstGeom prst="rect">
            <a:avLst/>
          </a:prstGeom>
          <a:blipFill>
            <a:blip r:embed="rId62" cstate="print"/>
            <a:stretch>
              <a:fillRect/>
            </a:stretch>
          </a:blipFill>
        </p:spPr>
        <p:txBody>
          <a:bodyPr wrap="square" lIns="0" tIns="0" rIns="0" bIns="0" rtlCol="0"/>
          <a:lstStyle/>
          <a:p/>
        </p:txBody>
      </p:sp>
      <p:sp>
        <p:nvSpPr>
          <p:cNvPr id="65" name="object 65"/>
          <p:cNvSpPr/>
          <p:nvPr/>
        </p:nvSpPr>
        <p:spPr>
          <a:xfrm>
            <a:off x="2729483" y="4389120"/>
            <a:ext cx="1685544" cy="582168"/>
          </a:xfrm>
          <a:prstGeom prst="rect">
            <a:avLst/>
          </a:prstGeom>
          <a:blipFill>
            <a:blip r:embed="rId63" cstate="print"/>
            <a:stretch>
              <a:fillRect/>
            </a:stretch>
          </a:blipFill>
        </p:spPr>
        <p:txBody>
          <a:bodyPr wrap="square" lIns="0" tIns="0" rIns="0" bIns="0" rtlCol="0"/>
          <a:lstStyle/>
          <a:p/>
        </p:txBody>
      </p:sp>
      <p:sp>
        <p:nvSpPr>
          <p:cNvPr id="66" name="object 66"/>
          <p:cNvSpPr/>
          <p:nvPr/>
        </p:nvSpPr>
        <p:spPr>
          <a:xfrm>
            <a:off x="3939540" y="4389120"/>
            <a:ext cx="647700" cy="582168"/>
          </a:xfrm>
          <a:prstGeom prst="rect">
            <a:avLst/>
          </a:prstGeom>
          <a:blipFill>
            <a:blip r:embed="rId64" cstate="print"/>
            <a:stretch>
              <a:fillRect/>
            </a:stretch>
          </a:blipFill>
        </p:spPr>
        <p:txBody>
          <a:bodyPr wrap="square" lIns="0" tIns="0" rIns="0" bIns="0" rtlCol="0"/>
          <a:lstStyle/>
          <a:p/>
        </p:txBody>
      </p:sp>
      <p:sp>
        <p:nvSpPr>
          <p:cNvPr id="67" name="object 67"/>
          <p:cNvSpPr/>
          <p:nvPr/>
        </p:nvSpPr>
        <p:spPr>
          <a:xfrm>
            <a:off x="4111752" y="4389120"/>
            <a:ext cx="1127760" cy="582168"/>
          </a:xfrm>
          <a:prstGeom prst="rect">
            <a:avLst/>
          </a:prstGeom>
          <a:blipFill>
            <a:blip r:embed="rId65" cstate="print"/>
            <a:stretch>
              <a:fillRect/>
            </a:stretch>
          </a:blipFill>
        </p:spPr>
        <p:txBody>
          <a:bodyPr wrap="square" lIns="0" tIns="0" rIns="0" bIns="0" rtlCol="0"/>
          <a:lstStyle/>
          <a:p/>
        </p:txBody>
      </p:sp>
      <p:sp>
        <p:nvSpPr>
          <p:cNvPr id="68" name="object 68"/>
          <p:cNvSpPr/>
          <p:nvPr/>
        </p:nvSpPr>
        <p:spPr>
          <a:xfrm>
            <a:off x="4764023" y="4389120"/>
            <a:ext cx="646176" cy="582168"/>
          </a:xfrm>
          <a:prstGeom prst="rect">
            <a:avLst/>
          </a:prstGeom>
          <a:blipFill>
            <a:blip r:embed="rId66" cstate="print"/>
            <a:stretch>
              <a:fillRect/>
            </a:stretch>
          </a:blipFill>
        </p:spPr>
        <p:txBody>
          <a:bodyPr wrap="square" lIns="0" tIns="0" rIns="0" bIns="0" rtlCol="0"/>
          <a:lstStyle/>
          <a:p/>
        </p:txBody>
      </p:sp>
      <p:sp>
        <p:nvSpPr>
          <p:cNvPr id="69" name="object 69"/>
          <p:cNvSpPr/>
          <p:nvPr/>
        </p:nvSpPr>
        <p:spPr>
          <a:xfrm>
            <a:off x="4934711" y="4389120"/>
            <a:ext cx="1069848" cy="582168"/>
          </a:xfrm>
          <a:prstGeom prst="rect">
            <a:avLst/>
          </a:prstGeom>
          <a:blipFill>
            <a:blip r:embed="rId67" cstate="print"/>
            <a:stretch>
              <a:fillRect/>
            </a:stretch>
          </a:blipFill>
        </p:spPr>
        <p:txBody>
          <a:bodyPr wrap="square" lIns="0" tIns="0" rIns="0" bIns="0" rtlCol="0"/>
          <a:lstStyle/>
          <a:p/>
        </p:txBody>
      </p:sp>
      <p:sp>
        <p:nvSpPr>
          <p:cNvPr id="70" name="object 70"/>
          <p:cNvSpPr/>
          <p:nvPr/>
        </p:nvSpPr>
        <p:spPr>
          <a:xfrm>
            <a:off x="5529071" y="4389120"/>
            <a:ext cx="647700" cy="582168"/>
          </a:xfrm>
          <a:prstGeom prst="rect">
            <a:avLst/>
          </a:prstGeom>
          <a:blipFill>
            <a:blip r:embed="rId68" cstate="print"/>
            <a:stretch>
              <a:fillRect/>
            </a:stretch>
          </a:blipFill>
        </p:spPr>
        <p:txBody>
          <a:bodyPr wrap="square" lIns="0" tIns="0" rIns="0" bIns="0" rtlCol="0"/>
          <a:lstStyle/>
          <a:p/>
        </p:txBody>
      </p:sp>
      <p:sp>
        <p:nvSpPr>
          <p:cNvPr id="71" name="object 71"/>
          <p:cNvSpPr/>
          <p:nvPr/>
        </p:nvSpPr>
        <p:spPr>
          <a:xfrm>
            <a:off x="5701284" y="4389120"/>
            <a:ext cx="851915" cy="582168"/>
          </a:xfrm>
          <a:prstGeom prst="rect">
            <a:avLst/>
          </a:prstGeom>
          <a:blipFill>
            <a:blip r:embed="rId69" cstate="print"/>
            <a:stretch>
              <a:fillRect/>
            </a:stretch>
          </a:blipFill>
        </p:spPr>
        <p:txBody>
          <a:bodyPr wrap="square" lIns="0" tIns="0" rIns="0" bIns="0" rtlCol="0"/>
          <a:lstStyle/>
          <a:p/>
        </p:txBody>
      </p:sp>
      <p:sp>
        <p:nvSpPr>
          <p:cNvPr id="72" name="object 72"/>
          <p:cNvSpPr/>
          <p:nvPr/>
        </p:nvSpPr>
        <p:spPr>
          <a:xfrm>
            <a:off x="6077711" y="4389120"/>
            <a:ext cx="647699" cy="582168"/>
          </a:xfrm>
          <a:prstGeom prst="rect">
            <a:avLst/>
          </a:prstGeom>
          <a:blipFill>
            <a:blip r:embed="rId70" cstate="print"/>
            <a:stretch>
              <a:fillRect/>
            </a:stretch>
          </a:blipFill>
        </p:spPr>
        <p:txBody>
          <a:bodyPr wrap="square" lIns="0" tIns="0" rIns="0" bIns="0" rtlCol="0"/>
          <a:lstStyle/>
          <a:p/>
        </p:txBody>
      </p:sp>
      <p:sp>
        <p:nvSpPr>
          <p:cNvPr id="73" name="object 73"/>
          <p:cNvSpPr/>
          <p:nvPr/>
        </p:nvSpPr>
        <p:spPr>
          <a:xfrm>
            <a:off x="6249923" y="4389120"/>
            <a:ext cx="1187196" cy="582168"/>
          </a:xfrm>
          <a:prstGeom prst="rect">
            <a:avLst/>
          </a:prstGeom>
          <a:blipFill>
            <a:blip r:embed="rId71" cstate="print"/>
            <a:stretch>
              <a:fillRect/>
            </a:stretch>
          </a:blipFill>
        </p:spPr>
        <p:txBody>
          <a:bodyPr wrap="square" lIns="0" tIns="0" rIns="0" bIns="0" rtlCol="0"/>
          <a:lstStyle/>
          <a:p/>
        </p:txBody>
      </p:sp>
      <p:sp>
        <p:nvSpPr>
          <p:cNvPr id="74" name="object 74"/>
          <p:cNvSpPr/>
          <p:nvPr/>
        </p:nvSpPr>
        <p:spPr>
          <a:xfrm>
            <a:off x="6961631" y="4389120"/>
            <a:ext cx="647700" cy="582168"/>
          </a:xfrm>
          <a:prstGeom prst="rect">
            <a:avLst/>
          </a:prstGeom>
          <a:blipFill>
            <a:blip r:embed="rId72" cstate="print"/>
            <a:stretch>
              <a:fillRect/>
            </a:stretch>
          </a:blipFill>
        </p:spPr>
        <p:txBody>
          <a:bodyPr wrap="square" lIns="0" tIns="0" rIns="0" bIns="0" rtlCol="0"/>
          <a:lstStyle/>
          <a:p/>
        </p:txBody>
      </p:sp>
      <p:sp>
        <p:nvSpPr>
          <p:cNvPr id="75" name="object 75"/>
          <p:cNvSpPr/>
          <p:nvPr/>
        </p:nvSpPr>
        <p:spPr>
          <a:xfrm>
            <a:off x="7133843" y="4389120"/>
            <a:ext cx="1267968" cy="582168"/>
          </a:xfrm>
          <a:prstGeom prst="rect">
            <a:avLst/>
          </a:prstGeom>
          <a:blipFill>
            <a:blip r:embed="rId73" cstate="print"/>
            <a:stretch>
              <a:fillRect/>
            </a:stretch>
          </a:blipFill>
        </p:spPr>
        <p:txBody>
          <a:bodyPr wrap="square" lIns="0" tIns="0" rIns="0" bIns="0" rtlCol="0"/>
          <a:lstStyle/>
          <a:p/>
        </p:txBody>
      </p:sp>
      <p:sp>
        <p:nvSpPr>
          <p:cNvPr id="76" name="object 76"/>
          <p:cNvSpPr/>
          <p:nvPr/>
        </p:nvSpPr>
        <p:spPr>
          <a:xfrm>
            <a:off x="7926323" y="4389120"/>
            <a:ext cx="574548" cy="582168"/>
          </a:xfrm>
          <a:prstGeom prst="rect">
            <a:avLst/>
          </a:prstGeom>
          <a:blipFill>
            <a:blip r:embed="rId74" cstate="print"/>
            <a:stretch>
              <a:fillRect/>
            </a:stretch>
          </a:blipFill>
        </p:spPr>
        <p:txBody>
          <a:bodyPr wrap="square" lIns="0" tIns="0" rIns="0" bIns="0" rtlCol="0"/>
          <a:lstStyle/>
          <a:p/>
        </p:txBody>
      </p:sp>
      <p:sp>
        <p:nvSpPr>
          <p:cNvPr id="77" name="object 77"/>
          <p:cNvSpPr/>
          <p:nvPr/>
        </p:nvSpPr>
        <p:spPr>
          <a:xfrm>
            <a:off x="8025383" y="4389120"/>
            <a:ext cx="595883" cy="582168"/>
          </a:xfrm>
          <a:prstGeom prst="rect">
            <a:avLst/>
          </a:prstGeom>
          <a:blipFill>
            <a:blip r:embed="rId75" cstate="print"/>
            <a:stretch>
              <a:fillRect/>
            </a:stretch>
          </a:blipFill>
        </p:spPr>
        <p:txBody>
          <a:bodyPr wrap="square" lIns="0" tIns="0" rIns="0" bIns="0" rtlCol="0"/>
          <a:lstStyle/>
          <a:p/>
        </p:txBody>
      </p:sp>
      <p:sp>
        <p:nvSpPr>
          <p:cNvPr id="78" name="object 78"/>
          <p:cNvSpPr/>
          <p:nvPr/>
        </p:nvSpPr>
        <p:spPr>
          <a:xfrm>
            <a:off x="8145780" y="4389120"/>
            <a:ext cx="573024" cy="582168"/>
          </a:xfrm>
          <a:prstGeom prst="rect">
            <a:avLst/>
          </a:prstGeom>
          <a:blipFill>
            <a:blip r:embed="rId76" cstate="print"/>
            <a:stretch>
              <a:fillRect/>
            </a:stretch>
          </a:blipFill>
        </p:spPr>
        <p:txBody>
          <a:bodyPr wrap="square" lIns="0" tIns="0" rIns="0" bIns="0" rtlCol="0"/>
          <a:lstStyle/>
          <a:p/>
        </p:txBody>
      </p:sp>
      <p:sp>
        <p:nvSpPr>
          <p:cNvPr id="79" name="object 79"/>
          <p:cNvSpPr txBox="1"/>
          <p:nvPr/>
        </p:nvSpPr>
        <p:spPr>
          <a:xfrm>
            <a:off x="834644" y="1068704"/>
            <a:ext cx="1468755" cy="452120"/>
          </a:xfrm>
          <a:prstGeom prst="rect">
            <a:avLst/>
          </a:prstGeom>
        </p:spPr>
        <p:txBody>
          <a:bodyPr wrap="square" lIns="0" tIns="12065" rIns="0" bIns="0" rtlCol="0" vert="horz">
            <a:spAutoFit/>
          </a:bodyPr>
          <a:lstStyle/>
          <a:p>
            <a:pPr marL="12700">
              <a:lnSpc>
                <a:spcPct val="100000"/>
              </a:lnSpc>
              <a:spcBef>
                <a:spcPts val="95"/>
              </a:spcBef>
            </a:pPr>
            <a:r>
              <a:rPr dirty="0" sz="2800" spc="-5">
                <a:latin typeface="Arial"/>
                <a:cs typeface="Arial"/>
              </a:rPr>
              <a:t>Brandão,</a:t>
            </a:r>
            <a:endParaRPr sz="2800">
              <a:latin typeface="Arial"/>
              <a:cs typeface="Arial"/>
            </a:endParaRPr>
          </a:p>
        </p:txBody>
      </p:sp>
      <p:sp>
        <p:nvSpPr>
          <p:cNvPr id="80" name="object 80"/>
          <p:cNvSpPr txBox="1"/>
          <p:nvPr/>
        </p:nvSpPr>
        <p:spPr>
          <a:xfrm>
            <a:off x="2541777" y="1068704"/>
            <a:ext cx="5838825" cy="452120"/>
          </a:xfrm>
          <a:prstGeom prst="rect">
            <a:avLst/>
          </a:prstGeom>
        </p:spPr>
        <p:txBody>
          <a:bodyPr wrap="square" lIns="0" tIns="12065" rIns="0" bIns="0" rtlCol="0" vert="horz">
            <a:spAutoFit/>
          </a:bodyPr>
          <a:lstStyle/>
          <a:p>
            <a:pPr marL="12700">
              <a:lnSpc>
                <a:spcPct val="100000"/>
              </a:lnSpc>
              <a:spcBef>
                <a:spcPts val="95"/>
              </a:spcBef>
              <a:tabLst>
                <a:tab pos="1162685" algn="l"/>
                <a:tab pos="1621790" algn="l"/>
                <a:tab pos="3308985" algn="l"/>
                <a:tab pos="4582160" algn="l"/>
                <a:tab pos="5139690" algn="l"/>
              </a:tabLst>
            </a:pPr>
            <a:r>
              <a:rPr dirty="0" sz="2800" spc="-5">
                <a:latin typeface="Arial"/>
                <a:cs typeface="Arial"/>
              </a:rPr>
              <a:t>Sel</a:t>
            </a:r>
            <a:r>
              <a:rPr dirty="0" sz="2800">
                <a:latin typeface="Arial"/>
                <a:cs typeface="Arial"/>
              </a:rPr>
              <a:t>v</a:t>
            </a:r>
            <a:r>
              <a:rPr dirty="0" sz="2800" spc="-5">
                <a:latin typeface="Arial"/>
                <a:cs typeface="Arial"/>
              </a:rPr>
              <a:t>a</a:t>
            </a:r>
            <a:r>
              <a:rPr dirty="0" sz="2800">
                <a:latin typeface="Arial"/>
                <a:cs typeface="Arial"/>
              </a:rPr>
              <a:t>	</a:t>
            </a:r>
            <a:r>
              <a:rPr dirty="0" sz="2800" spc="-5">
                <a:latin typeface="Arial"/>
                <a:cs typeface="Arial"/>
              </a:rPr>
              <a:t>e</a:t>
            </a:r>
            <a:r>
              <a:rPr dirty="0" sz="2800">
                <a:latin typeface="Arial"/>
                <a:cs typeface="Arial"/>
              </a:rPr>
              <a:t>	</a:t>
            </a:r>
            <a:r>
              <a:rPr dirty="0" sz="2800" spc="-5">
                <a:latin typeface="Arial"/>
                <a:cs typeface="Arial"/>
              </a:rPr>
              <a:t>Cou</a:t>
            </a:r>
            <a:r>
              <a:rPr dirty="0" sz="2800">
                <a:latin typeface="Arial"/>
                <a:cs typeface="Arial"/>
              </a:rPr>
              <a:t>t</a:t>
            </a:r>
            <a:r>
              <a:rPr dirty="0" sz="2800" spc="-5">
                <a:latin typeface="Arial"/>
                <a:cs typeface="Arial"/>
              </a:rPr>
              <a:t>i</a:t>
            </a:r>
            <a:r>
              <a:rPr dirty="0" sz="2800" spc="5">
                <a:latin typeface="Arial"/>
                <a:cs typeface="Arial"/>
              </a:rPr>
              <a:t>n</a:t>
            </a:r>
            <a:r>
              <a:rPr dirty="0" sz="2800" spc="-5">
                <a:latin typeface="Arial"/>
                <a:cs typeface="Arial"/>
              </a:rPr>
              <a:t>ho</a:t>
            </a:r>
            <a:r>
              <a:rPr dirty="0" sz="2800">
                <a:latin typeface="Arial"/>
                <a:cs typeface="Arial"/>
              </a:rPr>
              <a:t>	</a:t>
            </a:r>
            <a:r>
              <a:rPr dirty="0" sz="2800" spc="-5">
                <a:latin typeface="Arial"/>
                <a:cs typeface="Arial"/>
              </a:rPr>
              <a:t>(</a:t>
            </a:r>
            <a:r>
              <a:rPr dirty="0" sz="2800" spc="-5">
                <a:latin typeface="Arial"/>
                <a:cs typeface="Arial"/>
              </a:rPr>
              <a:t>2</a:t>
            </a:r>
            <a:r>
              <a:rPr dirty="0" sz="2800">
                <a:latin typeface="Arial"/>
                <a:cs typeface="Arial"/>
              </a:rPr>
              <a:t>0</a:t>
            </a:r>
            <a:r>
              <a:rPr dirty="0" sz="2800" spc="0">
                <a:latin typeface="Arial"/>
                <a:cs typeface="Arial"/>
              </a:rPr>
              <a:t>06</a:t>
            </a:r>
            <a:r>
              <a:rPr dirty="0" sz="2800" spc="-5">
                <a:latin typeface="Arial"/>
                <a:cs typeface="Arial"/>
              </a:rPr>
              <a:t>,</a:t>
            </a:r>
            <a:r>
              <a:rPr dirty="0" sz="2800">
                <a:latin typeface="Arial"/>
                <a:cs typeface="Arial"/>
              </a:rPr>
              <a:t>	</a:t>
            </a:r>
            <a:r>
              <a:rPr dirty="0" sz="2800">
                <a:latin typeface="Arial"/>
                <a:cs typeface="Arial"/>
              </a:rPr>
              <a:t>p</a:t>
            </a:r>
            <a:r>
              <a:rPr dirty="0" sz="2800" spc="-5">
                <a:latin typeface="Arial"/>
                <a:cs typeface="Arial"/>
              </a:rPr>
              <a:t>.</a:t>
            </a:r>
            <a:r>
              <a:rPr dirty="0" sz="2800">
                <a:latin typeface="Arial"/>
                <a:cs typeface="Arial"/>
              </a:rPr>
              <a:t>	</a:t>
            </a:r>
            <a:r>
              <a:rPr dirty="0" sz="2800" spc="-204">
                <a:latin typeface="Arial"/>
                <a:cs typeface="Arial"/>
              </a:rPr>
              <a:t>1</a:t>
            </a:r>
            <a:r>
              <a:rPr dirty="0" sz="2800" spc="-5">
                <a:latin typeface="Arial"/>
                <a:cs typeface="Arial"/>
              </a:rPr>
              <a:t>12</a:t>
            </a:r>
            <a:r>
              <a:rPr dirty="0" sz="2800" spc="-5">
                <a:latin typeface="Arial"/>
                <a:cs typeface="Arial"/>
              </a:rPr>
              <a:t>)</a:t>
            </a:r>
            <a:endParaRPr sz="2800">
              <a:latin typeface="Arial"/>
              <a:cs typeface="Arial"/>
            </a:endParaRPr>
          </a:p>
        </p:txBody>
      </p:sp>
      <p:sp>
        <p:nvSpPr>
          <p:cNvPr id="81" name="object 81"/>
          <p:cNvSpPr txBox="1"/>
          <p:nvPr/>
        </p:nvSpPr>
        <p:spPr>
          <a:xfrm>
            <a:off x="834644" y="1495424"/>
            <a:ext cx="7544434" cy="452120"/>
          </a:xfrm>
          <a:prstGeom prst="rect">
            <a:avLst/>
          </a:prstGeom>
        </p:spPr>
        <p:txBody>
          <a:bodyPr wrap="square" lIns="0" tIns="12065" rIns="0" bIns="0" rtlCol="0" vert="horz">
            <a:spAutoFit/>
          </a:bodyPr>
          <a:lstStyle/>
          <a:p>
            <a:pPr marL="12700">
              <a:lnSpc>
                <a:spcPct val="100000"/>
              </a:lnSpc>
              <a:spcBef>
                <a:spcPts val="95"/>
              </a:spcBef>
              <a:tabLst>
                <a:tab pos="2085339" algn="l"/>
                <a:tab pos="2475230" algn="l"/>
                <a:tab pos="3996690" algn="l"/>
                <a:tab pos="4584700" algn="l"/>
                <a:tab pos="6045200" algn="l"/>
              </a:tabLst>
            </a:pPr>
            <a:r>
              <a:rPr dirty="0" sz="2800">
                <a:latin typeface="Arial"/>
                <a:cs typeface="Arial"/>
              </a:rPr>
              <a:t>apresenta</a:t>
            </a:r>
            <a:r>
              <a:rPr dirty="0" sz="2800" spc="-5">
                <a:latin typeface="Arial"/>
                <a:cs typeface="Arial"/>
              </a:rPr>
              <a:t>m</a:t>
            </a:r>
            <a:r>
              <a:rPr dirty="0" sz="2800">
                <a:latin typeface="Arial"/>
                <a:cs typeface="Arial"/>
              </a:rPr>
              <a:t>	</a:t>
            </a:r>
            <a:r>
              <a:rPr dirty="0" sz="2800" spc="-5">
                <a:latin typeface="Arial"/>
                <a:cs typeface="Arial"/>
              </a:rPr>
              <a:t>o</a:t>
            </a:r>
            <a:r>
              <a:rPr dirty="0" sz="2800">
                <a:latin typeface="Arial"/>
                <a:cs typeface="Arial"/>
              </a:rPr>
              <a:t>	</a:t>
            </a:r>
            <a:r>
              <a:rPr dirty="0" sz="2800" spc="-5">
                <a:latin typeface="Arial"/>
                <a:cs typeface="Arial"/>
              </a:rPr>
              <a:t>c</a:t>
            </a:r>
            <a:r>
              <a:rPr dirty="0" sz="2800" spc="5">
                <a:latin typeface="Arial"/>
                <a:cs typeface="Arial"/>
              </a:rPr>
              <a:t>o</a:t>
            </a:r>
            <a:r>
              <a:rPr dirty="0" sz="2800" spc="-5">
                <a:latin typeface="Arial"/>
                <a:cs typeface="Arial"/>
              </a:rPr>
              <a:t>n</a:t>
            </a:r>
            <a:r>
              <a:rPr dirty="0" sz="2800">
                <a:latin typeface="Arial"/>
                <a:cs typeface="Arial"/>
              </a:rPr>
              <a:t>c</a:t>
            </a:r>
            <a:r>
              <a:rPr dirty="0" sz="2800" spc="-5">
                <a:latin typeface="Arial"/>
                <a:cs typeface="Arial"/>
              </a:rPr>
              <a:t>e</a:t>
            </a:r>
            <a:r>
              <a:rPr dirty="0" sz="2800">
                <a:latin typeface="Arial"/>
                <a:cs typeface="Arial"/>
              </a:rPr>
              <a:t>i</a:t>
            </a:r>
            <a:r>
              <a:rPr dirty="0" sz="2800" spc="-5">
                <a:latin typeface="Arial"/>
                <a:cs typeface="Arial"/>
              </a:rPr>
              <a:t>to</a:t>
            </a:r>
            <a:r>
              <a:rPr dirty="0" sz="2800">
                <a:latin typeface="Arial"/>
                <a:cs typeface="Arial"/>
              </a:rPr>
              <a:t>	</a:t>
            </a:r>
            <a:r>
              <a:rPr dirty="0" sz="2800">
                <a:latin typeface="Arial"/>
                <a:cs typeface="Arial"/>
              </a:rPr>
              <a:t>d</a:t>
            </a:r>
            <a:r>
              <a:rPr dirty="0" sz="2800" spc="-5">
                <a:latin typeface="Arial"/>
                <a:cs typeface="Arial"/>
              </a:rPr>
              <a:t>e</a:t>
            </a:r>
            <a:r>
              <a:rPr dirty="0" sz="2800">
                <a:latin typeface="Arial"/>
                <a:cs typeface="Arial"/>
              </a:rPr>
              <a:t>	</a:t>
            </a:r>
            <a:r>
              <a:rPr dirty="0" sz="2800" spc="-5">
                <a:latin typeface="Arial"/>
                <a:cs typeface="Arial"/>
              </a:rPr>
              <a:t>p</a:t>
            </a:r>
            <a:r>
              <a:rPr dirty="0" sz="2800">
                <a:latin typeface="Arial"/>
                <a:cs typeface="Arial"/>
              </a:rPr>
              <a:t>r</a:t>
            </a:r>
            <a:r>
              <a:rPr dirty="0" sz="2800" spc="-5">
                <a:latin typeface="Arial"/>
                <a:cs typeface="Arial"/>
              </a:rPr>
              <a:t>o</a:t>
            </a:r>
            <a:r>
              <a:rPr dirty="0" sz="2800">
                <a:latin typeface="Arial"/>
                <a:cs typeface="Arial"/>
              </a:rPr>
              <a:t>j</a:t>
            </a:r>
            <a:r>
              <a:rPr dirty="0" sz="2800" spc="-5">
                <a:latin typeface="Arial"/>
                <a:cs typeface="Arial"/>
              </a:rPr>
              <a:t>et</a:t>
            </a:r>
            <a:r>
              <a:rPr dirty="0" sz="2800" spc="0">
                <a:latin typeface="Arial"/>
                <a:cs typeface="Arial"/>
              </a:rPr>
              <a:t>o</a:t>
            </a:r>
            <a:r>
              <a:rPr dirty="0" sz="2800" spc="-5">
                <a:latin typeface="Arial"/>
                <a:cs typeface="Arial"/>
              </a:rPr>
              <a:t>s</a:t>
            </a:r>
            <a:r>
              <a:rPr dirty="0" sz="2800">
                <a:latin typeface="Arial"/>
                <a:cs typeface="Arial"/>
              </a:rPr>
              <a:t>	</a:t>
            </a:r>
            <a:r>
              <a:rPr dirty="0" sz="2800" spc="-5">
                <a:latin typeface="Arial"/>
                <a:cs typeface="Arial"/>
              </a:rPr>
              <a:t>c</a:t>
            </a:r>
            <a:r>
              <a:rPr dirty="0" sz="2800">
                <a:latin typeface="Arial"/>
                <a:cs typeface="Arial"/>
              </a:rPr>
              <a:t>o</a:t>
            </a:r>
            <a:r>
              <a:rPr dirty="0" sz="2800" spc="-5">
                <a:latin typeface="Arial"/>
                <a:cs typeface="Arial"/>
              </a:rPr>
              <a:t>nf</a:t>
            </a:r>
            <a:r>
              <a:rPr dirty="0" sz="2800" spc="0">
                <a:latin typeface="Arial"/>
                <a:cs typeface="Arial"/>
              </a:rPr>
              <a:t>o</a:t>
            </a:r>
            <a:r>
              <a:rPr dirty="0" sz="2800" spc="-5">
                <a:latin typeface="Arial"/>
                <a:cs typeface="Arial"/>
              </a:rPr>
              <a:t>r</a:t>
            </a:r>
            <a:r>
              <a:rPr dirty="0" sz="2800" spc="15">
                <a:latin typeface="Arial"/>
                <a:cs typeface="Arial"/>
              </a:rPr>
              <a:t>m</a:t>
            </a:r>
            <a:r>
              <a:rPr dirty="0" sz="2800" spc="-5">
                <a:latin typeface="Arial"/>
                <a:cs typeface="Arial"/>
              </a:rPr>
              <a:t>e</a:t>
            </a:r>
            <a:endParaRPr sz="2800">
              <a:latin typeface="Arial"/>
              <a:cs typeface="Arial"/>
            </a:endParaRPr>
          </a:p>
        </p:txBody>
      </p:sp>
      <p:sp>
        <p:nvSpPr>
          <p:cNvPr id="82" name="object 82"/>
          <p:cNvSpPr txBox="1"/>
          <p:nvPr/>
        </p:nvSpPr>
        <p:spPr>
          <a:xfrm>
            <a:off x="834644" y="1922221"/>
            <a:ext cx="2046605" cy="452120"/>
          </a:xfrm>
          <a:prstGeom prst="rect">
            <a:avLst/>
          </a:prstGeom>
        </p:spPr>
        <p:txBody>
          <a:bodyPr wrap="square" lIns="0" tIns="12065" rIns="0" bIns="0" rtlCol="0" vert="horz">
            <a:spAutoFit/>
          </a:bodyPr>
          <a:lstStyle/>
          <a:p>
            <a:pPr marL="12700">
              <a:lnSpc>
                <a:spcPct val="100000"/>
              </a:lnSpc>
              <a:spcBef>
                <a:spcPts val="95"/>
              </a:spcBef>
              <a:tabLst>
                <a:tab pos="647700" algn="l"/>
              </a:tabLst>
            </a:pPr>
            <a:r>
              <a:rPr dirty="0" sz="2800" spc="-5">
                <a:latin typeface="Arial"/>
                <a:cs typeface="Arial"/>
              </a:rPr>
              <a:t>se	encontra</a:t>
            </a:r>
            <a:endParaRPr sz="2800">
              <a:latin typeface="Arial"/>
              <a:cs typeface="Arial"/>
            </a:endParaRPr>
          </a:p>
        </p:txBody>
      </p:sp>
      <p:sp>
        <p:nvSpPr>
          <p:cNvPr id="83" name="object 83"/>
          <p:cNvSpPr txBox="1"/>
          <p:nvPr/>
        </p:nvSpPr>
        <p:spPr>
          <a:xfrm>
            <a:off x="3116326" y="1922221"/>
            <a:ext cx="5263515" cy="452120"/>
          </a:xfrm>
          <a:prstGeom prst="rect">
            <a:avLst/>
          </a:prstGeom>
        </p:spPr>
        <p:txBody>
          <a:bodyPr wrap="square" lIns="0" tIns="12065" rIns="0" bIns="0" rtlCol="0" vert="horz">
            <a:spAutoFit/>
          </a:bodyPr>
          <a:lstStyle/>
          <a:p>
            <a:pPr marL="12700">
              <a:lnSpc>
                <a:spcPct val="100000"/>
              </a:lnSpc>
              <a:spcBef>
                <a:spcPts val="95"/>
              </a:spcBef>
              <a:tabLst>
                <a:tab pos="669290" algn="l"/>
                <a:tab pos="2731770" algn="l"/>
                <a:tab pos="4536440" algn="l"/>
              </a:tabLst>
            </a:pPr>
            <a:r>
              <a:rPr dirty="0" sz="2800" spc="-5">
                <a:latin typeface="Arial"/>
                <a:cs typeface="Arial"/>
              </a:rPr>
              <a:t>no</a:t>
            </a:r>
            <a:r>
              <a:rPr dirty="0" sz="2800" spc="-5">
                <a:latin typeface="Arial"/>
                <a:cs typeface="Arial"/>
              </a:rPr>
              <a:t>	</a:t>
            </a:r>
            <a:r>
              <a:rPr dirty="0" sz="2800" spc="-5">
                <a:latin typeface="Arial"/>
                <a:cs typeface="Arial"/>
              </a:rPr>
              <a:t>Refe</a:t>
            </a:r>
            <a:r>
              <a:rPr dirty="0" sz="2800">
                <a:latin typeface="Arial"/>
                <a:cs typeface="Arial"/>
              </a:rPr>
              <a:t>r</a:t>
            </a:r>
            <a:r>
              <a:rPr dirty="0" sz="2800" spc="-5">
                <a:latin typeface="Arial"/>
                <a:cs typeface="Arial"/>
              </a:rPr>
              <a:t>en</a:t>
            </a:r>
            <a:r>
              <a:rPr dirty="0" sz="2800" spc="0">
                <a:latin typeface="Arial"/>
                <a:cs typeface="Arial"/>
              </a:rPr>
              <a:t>c</a:t>
            </a:r>
            <a:r>
              <a:rPr dirty="0" sz="2800" spc="0">
                <a:latin typeface="Arial"/>
                <a:cs typeface="Arial"/>
              </a:rPr>
              <a:t>i</a:t>
            </a:r>
            <a:r>
              <a:rPr dirty="0" sz="2800" spc="-5">
                <a:latin typeface="Arial"/>
                <a:cs typeface="Arial"/>
              </a:rPr>
              <a:t>al</a:t>
            </a:r>
            <a:r>
              <a:rPr dirty="0" sz="2800">
                <a:latin typeface="Arial"/>
                <a:cs typeface="Arial"/>
              </a:rPr>
              <a:t>	</a:t>
            </a:r>
            <a:r>
              <a:rPr dirty="0" sz="2800" spc="-5">
                <a:latin typeface="Arial"/>
                <a:cs typeface="Arial"/>
              </a:rPr>
              <a:t>Cu</a:t>
            </a:r>
            <a:r>
              <a:rPr dirty="0" sz="2800" spc="0">
                <a:latin typeface="Arial"/>
                <a:cs typeface="Arial"/>
              </a:rPr>
              <a:t>r</a:t>
            </a:r>
            <a:r>
              <a:rPr dirty="0" sz="2800" spc="-5">
                <a:latin typeface="Arial"/>
                <a:cs typeface="Arial"/>
              </a:rPr>
              <a:t>ri</a:t>
            </a:r>
            <a:r>
              <a:rPr dirty="0" sz="2800">
                <a:latin typeface="Arial"/>
                <a:cs typeface="Arial"/>
              </a:rPr>
              <a:t>c</a:t>
            </a:r>
            <a:r>
              <a:rPr dirty="0" sz="2800" spc="-5">
                <a:latin typeface="Arial"/>
                <a:cs typeface="Arial"/>
              </a:rPr>
              <a:t>ul</a:t>
            </a:r>
            <a:r>
              <a:rPr dirty="0" sz="2800">
                <a:latin typeface="Arial"/>
                <a:cs typeface="Arial"/>
              </a:rPr>
              <a:t>a</a:t>
            </a:r>
            <a:r>
              <a:rPr dirty="0" sz="2800" spc="-5">
                <a:latin typeface="Arial"/>
                <a:cs typeface="Arial"/>
              </a:rPr>
              <a:t>r</a:t>
            </a:r>
            <a:r>
              <a:rPr dirty="0" sz="2800">
                <a:latin typeface="Arial"/>
                <a:cs typeface="Arial"/>
              </a:rPr>
              <a:t>	</a:t>
            </a:r>
            <a:r>
              <a:rPr dirty="0" sz="2800" spc="-5">
                <a:latin typeface="Arial"/>
                <a:cs typeface="Arial"/>
              </a:rPr>
              <a:t>pa</a:t>
            </a:r>
            <a:r>
              <a:rPr dirty="0" sz="2800" spc="10">
                <a:latin typeface="Arial"/>
                <a:cs typeface="Arial"/>
              </a:rPr>
              <a:t>r</a:t>
            </a:r>
            <a:r>
              <a:rPr dirty="0" sz="2800" spc="-5">
                <a:latin typeface="Arial"/>
                <a:cs typeface="Arial"/>
              </a:rPr>
              <a:t>a</a:t>
            </a:r>
            <a:endParaRPr sz="2800">
              <a:latin typeface="Arial"/>
              <a:cs typeface="Arial"/>
            </a:endParaRPr>
          </a:p>
        </p:txBody>
      </p:sp>
      <p:sp>
        <p:nvSpPr>
          <p:cNvPr id="84" name="object 84"/>
          <p:cNvSpPr txBox="1"/>
          <p:nvPr/>
        </p:nvSpPr>
        <p:spPr>
          <a:xfrm>
            <a:off x="834644" y="2349245"/>
            <a:ext cx="7547609" cy="3012440"/>
          </a:xfrm>
          <a:prstGeom prst="rect">
            <a:avLst/>
          </a:prstGeom>
        </p:spPr>
        <p:txBody>
          <a:bodyPr wrap="square" lIns="0" tIns="12065" rIns="0" bIns="0" rtlCol="0" vert="horz">
            <a:spAutoFit/>
          </a:bodyPr>
          <a:lstStyle/>
          <a:p>
            <a:pPr marL="12700">
              <a:lnSpc>
                <a:spcPct val="100000"/>
              </a:lnSpc>
              <a:spcBef>
                <a:spcPts val="95"/>
              </a:spcBef>
            </a:pPr>
            <a:r>
              <a:rPr dirty="0" sz="2800" spc="-5">
                <a:latin typeface="Arial"/>
                <a:cs typeface="Arial"/>
              </a:rPr>
              <a:t>Educação Infantil</a:t>
            </a:r>
            <a:r>
              <a:rPr dirty="0" sz="2800" spc="5">
                <a:latin typeface="Arial"/>
                <a:cs typeface="Arial"/>
              </a:rPr>
              <a:t> </a:t>
            </a:r>
            <a:r>
              <a:rPr dirty="0" sz="2800" spc="-5">
                <a:latin typeface="Arial"/>
                <a:cs typeface="Arial"/>
              </a:rPr>
              <a:t>(1998):</a:t>
            </a:r>
            <a:endParaRPr sz="2800">
              <a:latin typeface="Arial"/>
              <a:cs typeface="Arial"/>
            </a:endParaRPr>
          </a:p>
          <a:p>
            <a:pPr algn="just" marL="12700" marR="5080">
              <a:lnSpc>
                <a:spcPct val="100000"/>
              </a:lnSpc>
            </a:pPr>
            <a:r>
              <a:rPr dirty="0" sz="2800" spc="-5">
                <a:latin typeface="Arial"/>
                <a:cs typeface="Arial"/>
              </a:rPr>
              <a:t>“</a:t>
            </a:r>
            <a:r>
              <a:rPr dirty="0" sz="2800" spc="-5">
                <a:solidFill>
                  <a:srgbClr val="FF0000"/>
                </a:solidFill>
                <a:latin typeface="Arial"/>
                <a:cs typeface="Arial"/>
              </a:rPr>
              <a:t>[...] conjuntos de atividades que trabalham  com </a:t>
            </a:r>
            <a:r>
              <a:rPr dirty="0" sz="2800">
                <a:solidFill>
                  <a:srgbClr val="FF0000"/>
                </a:solidFill>
                <a:latin typeface="Arial"/>
                <a:cs typeface="Arial"/>
              </a:rPr>
              <a:t>conhecimentos </a:t>
            </a:r>
            <a:r>
              <a:rPr dirty="0" sz="2800" spc="-5">
                <a:solidFill>
                  <a:srgbClr val="FF0000"/>
                </a:solidFill>
                <a:latin typeface="Arial"/>
                <a:cs typeface="Arial"/>
              </a:rPr>
              <a:t>específicos, construídos a  partir de um dos eixos </a:t>
            </a:r>
            <a:r>
              <a:rPr dirty="0" sz="2800" spc="-10">
                <a:solidFill>
                  <a:srgbClr val="FF0000"/>
                </a:solidFill>
                <a:latin typeface="Arial"/>
                <a:cs typeface="Arial"/>
              </a:rPr>
              <a:t>de </a:t>
            </a:r>
            <a:r>
              <a:rPr dirty="0" sz="2800" spc="-5">
                <a:solidFill>
                  <a:srgbClr val="FF0000"/>
                </a:solidFill>
                <a:latin typeface="Arial"/>
                <a:cs typeface="Arial"/>
              </a:rPr>
              <a:t>trabalho que </a:t>
            </a:r>
            <a:r>
              <a:rPr dirty="0" sz="2800" spc="0">
                <a:solidFill>
                  <a:srgbClr val="FF0000"/>
                </a:solidFill>
                <a:latin typeface="Arial"/>
                <a:cs typeface="Arial"/>
              </a:rPr>
              <a:t>se  </a:t>
            </a:r>
            <a:r>
              <a:rPr dirty="0" sz="2800" spc="-5">
                <a:solidFill>
                  <a:srgbClr val="FF0000"/>
                </a:solidFill>
                <a:latin typeface="Arial"/>
                <a:cs typeface="Arial"/>
              </a:rPr>
              <a:t>organizam ao redor de um problema para  resolver um produto final que se quer </a:t>
            </a:r>
            <a:r>
              <a:rPr dirty="0" sz="2800" spc="-25">
                <a:solidFill>
                  <a:srgbClr val="FF0000"/>
                </a:solidFill>
                <a:latin typeface="Arial"/>
                <a:cs typeface="Arial"/>
              </a:rPr>
              <a:t>obter.”  </a:t>
            </a:r>
            <a:r>
              <a:rPr dirty="0" sz="2800" spc="-5">
                <a:latin typeface="Arial"/>
                <a:cs typeface="Arial"/>
              </a:rPr>
              <a:t>(p. 57, </a:t>
            </a:r>
            <a:r>
              <a:rPr dirty="0" sz="2800" spc="-105">
                <a:latin typeface="Arial"/>
                <a:cs typeface="Arial"/>
              </a:rPr>
              <a:t>v.</a:t>
            </a:r>
            <a:r>
              <a:rPr dirty="0" sz="2800" spc="-25">
                <a:latin typeface="Arial"/>
                <a:cs typeface="Arial"/>
              </a:rPr>
              <a:t> </a:t>
            </a:r>
            <a:r>
              <a:rPr dirty="0" sz="2800" spc="-5">
                <a:latin typeface="Arial"/>
                <a:cs typeface="Arial"/>
              </a:rPr>
              <a:t>1)</a:t>
            </a:r>
            <a:endParaRPr sz="28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1264666" y="886459"/>
            <a:ext cx="6613525" cy="4721225"/>
          </a:xfrm>
          <a:prstGeom prst="rect">
            <a:avLst/>
          </a:prstGeom>
        </p:spPr>
        <p:txBody>
          <a:bodyPr wrap="square" lIns="0" tIns="13335" rIns="0" bIns="0" rtlCol="0" vert="horz">
            <a:spAutoFit/>
          </a:bodyPr>
          <a:lstStyle/>
          <a:p>
            <a:pPr algn="ctr" marL="12700" marR="5080">
              <a:lnSpc>
                <a:spcPct val="100000"/>
              </a:lnSpc>
              <a:spcBef>
                <a:spcPts val="105"/>
              </a:spcBef>
            </a:pPr>
            <a:r>
              <a:rPr dirty="0" sz="4400">
                <a:latin typeface="Arial"/>
                <a:cs typeface="Arial"/>
              </a:rPr>
              <a:t>[U]m bom projeto é</a:t>
            </a:r>
            <a:r>
              <a:rPr dirty="0" sz="4400" spc="-95">
                <a:latin typeface="Arial"/>
                <a:cs typeface="Arial"/>
              </a:rPr>
              <a:t> </a:t>
            </a:r>
            <a:r>
              <a:rPr dirty="0" sz="4400">
                <a:latin typeface="Arial"/>
                <a:cs typeface="Arial"/>
              </a:rPr>
              <a:t>aquele  que possibilita às crianças  interagirem entre elas,  discutindo, decidindo,  dialogando, resolvendo  conflitos e estabelecendo  regras e</a:t>
            </a:r>
            <a:r>
              <a:rPr dirty="0" sz="4400" spc="-35">
                <a:latin typeface="Arial"/>
                <a:cs typeface="Arial"/>
              </a:rPr>
              <a:t> </a:t>
            </a:r>
            <a:r>
              <a:rPr dirty="0" sz="4400">
                <a:latin typeface="Arial"/>
                <a:cs typeface="Arial"/>
              </a:rPr>
              <a:t>metas.</a:t>
            </a:r>
            <a:endParaRPr sz="4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7946135" y="1257300"/>
            <a:ext cx="675131" cy="58216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145780" y="1257300"/>
            <a:ext cx="574548" cy="58216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694944" y="1684020"/>
            <a:ext cx="1862327" cy="582167"/>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081783" y="1684020"/>
            <a:ext cx="682751" cy="582167"/>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2289048" y="1684020"/>
            <a:ext cx="871727" cy="582167"/>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2685288" y="1684020"/>
            <a:ext cx="682751" cy="582167"/>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2892551" y="1684020"/>
            <a:ext cx="1743455" cy="582167"/>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4160520" y="1684020"/>
            <a:ext cx="682751" cy="582167"/>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4367784" y="1684020"/>
            <a:ext cx="673608" cy="582167"/>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4565903" y="1684020"/>
            <a:ext cx="682751" cy="582167"/>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4773167" y="1684020"/>
            <a:ext cx="1165860" cy="582167"/>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5463540" y="1684020"/>
            <a:ext cx="682751" cy="582167"/>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5670803" y="1684020"/>
            <a:ext cx="1050036" cy="582167"/>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6245352" y="1684020"/>
            <a:ext cx="682751" cy="582167"/>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6452615" y="1684020"/>
            <a:ext cx="1563624" cy="582167"/>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7540752" y="1684020"/>
            <a:ext cx="682751" cy="582167"/>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7748016" y="1684020"/>
            <a:ext cx="873251" cy="582167"/>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8145780" y="1684020"/>
            <a:ext cx="574548" cy="582167"/>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694944" y="2110739"/>
            <a:ext cx="2417064" cy="582167"/>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2636520" y="2110739"/>
            <a:ext cx="574548" cy="582167"/>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2735579" y="2110739"/>
            <a:ext cx="871728" cy="582167"/>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3131820" y="2110739"/>
            <a:ext cx="574547" cy="582167"/>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3230879" y="2110739"/>
            <a:ext cx="1763268" cy="582167"/>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4518659" y="2110739"/>
            <a:ext cx="574548" cy="582167"/>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4617720" y="2110739"/>
            <a:ext cx="2318004" cy="582167"/>
          </a:xfrm>
          <a:prstGeom prst="rect">
            <a:avLst/>
          </a:prstGeom>
          <a:blipFill>
            <a:blip r:embed="rId27" cstate="print"/>
            <a:stretch>
              <a:fillRect/>
            </a:stretch>
          </a:blipFill>
        </p:spPr>
        <p:txBody>
          <a:bodyPr wrap="square" lIns="0" tIns="0" rIns="0" bIns="0" rtlCol="0"/>
          <a:lstStyle/>
          <a:p/>
        </p:txBody>
      </p:sp>
      <p:sp>
        <p:nvSpPr>
          <p:cNvPr id="30" name="object 30"/>
          <p:cNvSpPr txBox="1"/>
          <p:nvPr/>
        </p:nvSpPr>
        <p:spPr>
          <a:xfrm>
            <a:off x="904443" y="924305"/>
            <a:ext cx="7477759" cy="4719955"/>
          </a:xfrm>
          <a:prstGeom prst="rect">
            <a:avLst/>
          </a:prstGeom>
        </p:spPr>
        <p:txBody>
          <a:bodyPr wrap="square" lIns="0" tIns="12065" rIns="0" bIns="0" rtlCol="0" vert="horz">
            <a:spAutoFit/>
          </a:bodyPr>
          <a:lstStyle/>
          <a:p>
            <a:pPr algn="just" marL="12700" marR="6350">
              <a:lnSpc>
                <a:spcPct val="100000"/>
              </a:lnSpc>
              <a:spcBef>
                <a:spcPts val="95"/>
              </a:spcBef>
            </a:pPr>
            <a:r>
              <a:rPr dirty="0" sz="2800" spc="-5">
                <a:latin typeface="Arial"/>
                <a:cs typeface="Arial"/>
              </a:rPr>
              <a:t>Leal </a:t>
            </a:r>
            <a:r>
              <a:rPr dirty="0" sz="2800">
                <a:latin typeface="Arial"/>
                <a:cs typeface="Arial"/>
              </a:rPr>
              <a:t>(2005), </a:t>
            </a:r>
            <a:r>
              <a:rPr dirty="0" sz="2800" spc="-5">
                <a:latin typeface="Arial"/>
                <a:cs typeface="Arial"/>
              </a:rPr>
              <a:t>ao discutir a organização do  trabalho escolar e o letramento, destaca que </a:t>
            </a:r>
            <a:r>
              <a:rPr dirty="0" sz="2800" spc="-5">
                <a:solidFill>
                  <a:srgbClr val="FF0000"/>
                </a:solidFill>
                <a:latin typeface="Arial"/>
                <a:cs typeface="Arial"/>
              </a:rPr>
              <a:t>a  proposta de projetos é </a:t>
            </a:r>
            <a:r>
              <a:rPr dirty="0" sz="2800" spc="-10">
                <a:solidFill>
                  <a:srgbClr val="FF0000"/>
                </a:solidFill>
                <a:latin typeface="Arial"/>
                <a:cs typeface="Arial"/>
              </a:rPr>
              <a:t>uma </a:t>
            </a:r>
            <a:r>
              <a:rPr dirty="0" sz="2800" spc="-5">
                <a:solidFill>
                  <a:srgbClr val="FF0000"/>
                </a:solidFill>
                <a:latin typeface="Arial"/>
                <a:cs typeface="Arial"/>
              </a:rPr>
              <a:t>das formas de  organização do trabalho</a:t>
            </a:r>
            <a:r>
              <a:rPr dirty="0" sz="2800" spc="55">
                <a:solidFill>
                  <a:srgbClr val="FF0000"/>
                </a:solidFill>
                <a:latin typeface="Arial"/>
                <a:cs typeface="Arial"/>
              </a:rPr>
              <a:t> </a:t>
            </a:r>
            <a:r>
              <a:rPr dirty="0" sz="2800" spc="-5">
                <a:solidFill>
                  <a:srgbClr val="FF0000"/>
                </a:solidFill>
                <a:latin typeface="Arial"/>
                <a:cs typeface="Arial"/>
              </a:rPr>
              <a:t>pedagógico</a:t>
            </a:r>
            <a:r>
              <a:rPr dirty="0" sz="2800" spc="-5">
                <a:latin typeface="Arial"/>
                <a:cs typeface="Arial"/>
              </a:rPr>
              <a:t>.</a:t>
            </a:r>
            <a:endParaRPr sz="2800">
              <a:latin typeface="Arial"/>
              <a:cs typeface="Arial"/>
            </a:endParaRPr>
          </a:p>
          <a:p>
            <a:pPr algn="just" marL="12700" marR="5080">
              <a:lnSpc>
                <a:spcPct val="100000"/>
              </a:lnSpc>
            </a:pPr>
            <a:r>
              <a:rPr dirty="0" sz="2800" spc="-5">
                <a:latin typeface="Arial"/>
                <a:cs typeface="Arial"/>
              </a:rPr>
              <a:t>Nesse modo de condução didática os alunos  precisam ler textos para obter informações  sobre um tema que está sendo pesquisado.  Há, via de regra, possibilidade de utilizar  gêneros de diferentes esferas sociais, como os  da esfera da Ciência, os da esfera jornalística,  os do mundo da literatura, dentre</a:t>
            </a:r>
            <a:r>
              <a:rPr dirty="0" sz="2800" spc="90">
                <a:latin typeface="Arial"/>
                <a:cs typeface="Arial"/>
              </a:rPr>
              <a:t> </a:t>
            </a:r>
            <a:r>
              <a:rPr dirty="0" sz="2800" spc="-5">
                <a:latin typeface="Arial"/>
                <a:cs typeface="Arial"/>
              </a:rPr>
              <a:t>outros.</a:t>
            </a:r>
            <a:endParaRPr sz="28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979119" y="354330"/>
            <a:ext cx="7401559" cy="513715"/>
          </a:xfrm>
          <a:prstGeom prst="rect">
            <a:avLst/>
          </a:prstGeom>
        </p:spPr>
        <p:txBody>
          <a:bodyPr wrap="square" lIns="0" tIns="12700" rIns="0" bIns="0" rtlCol="0" vert="horz">
            <a:spAutoFit/>
          </a:bodyPr>
          <a:lstStyle/>
          <a:p>
            <a:pPr marL="12700">
              <a:lnSpc>
                <a:spcPct val="100000"/>
              </a:lnSpc>
              <a:spcBef>
                <a:spcPts val="100"/>
              </a:spcBef>
              <a:tabLst>
                <a:tab pos="1059180" algn="l"/>
                <a:tab pos="1472565" algn="l"/>
                <a:tab pos="2923540" algn="l"/>
                <a:tab pos="4487545" algn="l"/>
                <a:tab pos="4901565" algn="l"/>
                <a:tab pos="6939915" algn="l"/>
              </a:tabLst>
            </a:pPr>
            <a:r>
              <a:rPr dirty="0" sz="3200">
                <a:latin typeface="Arial"/>
                <a:cs typeface="Arial"/>
              </a:rPr>
              <a:t>Para</a:t>
            </a:r>
            <a:r>
              <a:rPr dirty="0" sz="3200">
                <a:latin typeface="Arial"/>
                <a:cs typeface="Arial"/>
              </a:rPr>
              <a:t>	</a:t>
            </a:r>
            <a:r>
              <a:rPr dirty="0" sz="3200">
                <a:latin typeface="Arial"/>
                <a:cs typeface="Arial"/>
              </a:rPr>
              <a:t>a</a:t>
            </a:r>
            <a:r>
              <a:rPr dirty="0" sz="3200">
                <a:latin typeface="Arial"/>
                <a:cs typeface="Arial"/>
              </a:rPr>
              <a:t>	</a:t>
            </a:r>
            <a:r>
              <a:rPr dirty="0" sz="3200">
                <a:latin typeface="Arial"/>
                <a:cs typeface="Arial"/>
              </a:rPr>
              <a:t>a</a:t>
            </a:r>
            <a:r>
              <a:rPr dirty="0" sz="3200" spc="-10">
                <a:latin typeface="Arial"/>
                <a:cs typeface="Arial"/>
              </a:rPr>
              <a:t>u</a:t>
            </a:r>
            <a:r>
              <a:rPr dirty="0" sz="3200">
                <a:latin typeface="Arial"/>
                <a:cs typeface="Arial"/>
              </a:rPr>
              <a:t>tor</a:t>
            </a:r>
            <a:r>
              <a:rPr dirty="0" sz="3200" spc="-15">
                <a:latin typeface="Arial"/>
                <a:cs typeface="Arial"/>
              </a:rPr>
              <a:t>a</a:t>
            </a:r>
            <a:r>
              <a:rPr dirty="0" sz="3200">
                <a:latin typeface="Arial"/>
                <a:cs typeface="Arial"/>
              </a:rPr>
              <a:t>,</a:t>
            </a:r>
            <a:r>
              <a:rPr dirty="0" sz="3200">
                <a:latin typeface="Arial"/>
                <a:cs typeface="Arial"/>
              </a:rPr>
              <a:t>	</a:t>
            </a:r>
            <a:r>
              <a:rPr dirty="0" sz="3200">
                <a:latin typeface="Arial"/>
                <a:cs typeface="Arial"/>
              </a:rPr>
              <a:t>d</a:t>
            </a:r>
            <a:r>
              <a:rPr dirty="0" sz="3200" spc="-10">
                <a:latin typeface="Arial"/>
                <a:cs typeface="Arial"/>
              </a:rPr>
              <a:t>u</a:t>
            </a:r>
            <a:r>
              <a:rPr dirty="0" sz="3200">
                <a:latin typeface="Arial"/>
                <a:cs typeface="Arial"/>
              </a:rPr>
              <a:t>ra</a:t>
            </a:r>
            <a:r>
              <a:rPr dirty="0" sz="3200" spc="-10">
                <a:latin typeface="Arial"/>
                <a:cs typeface="Arial"/>
              </a:rPr>
              <a:t>n</a:t>
            </a:r>
            <a:r>
              <a:rPr dirty="0" sz="3200">
                <a:latin typeface="Arial"/>
                <a:cs typeface="Arial"/>
              </a:rPr>
              <a:t>te</a:t>
            </a:r>
            <a:r>
              <a:rPr dirty="0" sz="3200">
                <a:latin typeface="Arial"/>
                <a:cs typeface="Arial"/>
              </a:rPr>
              <a:t>	</a:t>
            </a:r>
            <a:r>
              <a:rPr dirty="0" sz="3200">
                <a:latin typeface="Arial"/>
                <a:cs typeface="Arial"/>
              </a:rPr>
              <a:t>a</a:t>
            </a:r>
            <a:r>
              <a:rPr dirty="0" sz="3200">
                <a:latin typeface="Arial"/>
                <a:cs typeface="Arial"/>
              </a:rPr>
              <a:t>	</a:t>
            </a:r>
            <a:r>
              <a:rPr dirty="0" sz="3200">
                <a:latin typeface="Arial"/>
                <a:cs typeface="Arial"/>
              </a:rPr>
              <a:t>re</a:t>
            </a:r>
            <a:r>
              <a:rPr dirty="0" sz="3200" spc="-10">
                <a:latin typeface="Arial"/>
                <a:cs typeface="Arial"/>
              </a:rPr>
              <a:t>a</a:t>
            </a:r>
            <a:r>
              <a:rPr dirty="0" sz="3200">
                <a:latin typeface="Arial"/>
                <a:cs typeface="Arial"/>
              </a:rPr>
              <a:t>l</a:t>
            </a:r>
            <a:r>
              <a:rPr dirty="0" sz="3200" spc="-20">
                <a:latin typeface="Arial"/>
                <a:cs typeface="Arial"/>
              </a:rPr>
              <a:t>i</a:t>
            </a:r>
            <a:r>
              <a:rPr dirty="0" sz="3200">
                <a:latin typeface="Arial"/>
                <a:cs typeface="Arial"/>
              </a:rPr>
              <a:t>zaç</a:t>
            </a:r>
            <a:r>
              <a:rPr dirty="0" sz="3200" spc="-10">
                <a:latin typeface="Arial"/>
                <a:cs typeface="Arial"/>
              </a:rPr>
              <a:t>ã</a:t>
            </a:r>
            <a:r>
              <a:rPr dirty="0" sz="3200">
                <a:latin typeface="Arial"/>
                <a:cs typeface="Arial"/>
              </a:rPr>
              <a:t>o</a:t>
            </a:r>
            <a:r>
              <a:rPr dirty="0" sz="3200">
                <a:latin typeface="Arial"/>
                <a:cs typeface="Arial"/>
              </a:rPr>
              <a:t>	</a:t>
            </a:r>
            <a:r>
              <a:rPr dirty="0" sz="3200" spc="-20">
                <a:latin typeface="Arial"/>
                <a:cs typeface="Arial"/>
              </a:rPr>
              <a:t>do</a:t>
            </a:r>
            <a:endParaRPr sz="3200">
              <a:latin typeface="Arial"/>
              <a:cs typeface="Arial"/>
            </a:endParaRPr>
          </a:p>
        </p:txBody>
      </p:sp>
      <p:sp>
        <p:nvSpPr>
          <p:cNvPr id="6" name="object 6"/>
          <p:cNvSpPr txBox="1"/>
          <p:nvPr/>
        </p:nvSpPr>
        <p:spPr>
          <a:xfrm>
            <a:off x="3404108" y="841958"/>
            <a:ext cx="4977765" cy="514350"/>
          </a:xfrm>
          <a:prstGeom prst="rect">
            <a:avLst/>
          </a:prstGeom>
        </p:spPr>
        <p:txBody>
          <a:bodyPr wrap="square" lIns="0" tIns="13335" rIns="0" bIns="0" rtlCol="0" vert="horz">
            <a:spAutoFit/>
          </a:bodyPr>
          <a:lstStyle/>
          <a:p>
            <a:pPr marL="12700">
              <a:lnSpc>
                <a:spcPct val="100000"/>
              </a:lnSpc>
              <a:spcBef>
                <a:spcPts val="105"/>
              </a:spcBef>
              <a:tabLst>
                <a:tab pos="1530350" algn="l"/>
                <a:tab pos="3317240" algn="l"/>
              </a:tabLst>
            </a:pPr>
            <a:r>
              <a:rPr dirty="0" sz="3200">
                <a:latin typeface="Arial"/>
                <a:cs typeface="Arial"/>
              </a:rPr>
              <a:t>a</a:t>
            </a:r>
            <a:r>
              <a:rPr dirty="0" sz="3200" spc="-10">
                <a:latin typeface="Arial"/>
                <a:cs typeface="Arial"/>
              </a:rPr>
              <a:t>l</a:t>
            </a:r>
            <a:r>
              <a:rPr dirty="0" sz="3200">
                <a:latin typeface="Arial"/>
                <a:cs typeface="Arial"/>
              </a:rPr>
              <a:t>u</a:t>
            </a:r>
            <a:r>
              <a:rPr dirty="0" sz="3200" spc="-15">
                <a:latin typeface="Arial"/>
                <a:cs typeface="Arial"/>
              </a:rPr>
              <a:t>n</a:t>
            </a:r>
            <a:r>
              <a:rPr dirty="0" sz="3200">
                <a:latin typeface="Arial"/>
                <a:cs typeface="Arial"/>
              </a:rPr>
              <a:t>os</a:t>
            </a:r>
            <a:r>
              <a:rPr dirty="0" sz="3200">
                <a:latin typeface="Arial"/>
                <a:cs typeface="Arial"/>
              </a:rPr>
              <a:t>	</a:t>
            </a:r>
            <a:r>
              <a:rPr dirty="0" sz="3200">
                <a:latin typeface="Arial"/>
                <a:cs typeface="Arial"/>
              </a:rPr>
              <a:t>t</a:t>
            </a:r>
            <a:r>
              <a:rPr dirty="0" sz="3200" spc="-25">
                <a:latin typeface="Arial"/>
                <a:cs typeface="Arial"/>
              </a:rPr>
              <a:t>a</a:t>
            </a:r>
            <a:r>
              <a:rPr dirty="0" sz="3200" spc="0">
                <a:latin typeface="Arial"/>
                <a:cs typeface="Arial"/>
              </a:rPr>
              <a:t>m</a:t>
            </a:r>
            <a:r>
              <a:rPr dirty="0" sz="3200" spc="-15">
                <a:latin typeface="Arial"/>
                <a:cs typeface="Arial"/>
              </a:rPr>
              <a:t>b</a:t>
            </a:r>
            <a:r>
              <a:rPr dirty="0" sz="3200">
                <a:latin typeface="Arial"/>
                <a:cs typeface="Arial"/>
              </a:rPr>
              <a:t>ém</a:t>
            </a:r>
            <a:r>
              <a:rPr dirty="0" sz="3200">
                <a:latin typeface="Arial"/>
                <a:cs typeface="Arial"/>
              </a:rPr>
              <a:t>	</a:t>
            </a:r>
            <a:r>
              <a:rPr dirty="0" sz="3200">
                <a:latin typeface="Arial"/>
                <a:cs typeface="Arial"/>
              </a:rPr>
              <a:t>pr</a:t>
            </a:r>
            <a:r>
              <a:rPr dirty="0" sz="3200" spc="-15">
                <a:latin typeface="Arial"/>
                <a:cs typeface="Arial"/>
              </a:rPr>
              <a:t>e</a:t>
            </a:r>
            <a:r>
              <a:rPr dirty="0" sz="3200">
                <a:latin typeface="Arial"/>
                <a:cs typeface="Arial"/>
              </a:rPr>
              <a:t>c</a:t>
            </a:r>
            <a:r>
              <a:rPr dirty="0" sz="3200" spc="-10">
                <a:latin typeface="Arial"/>
                <a:cs typeface="Arial"/>
              </a:rPr>
              <a:t>i</a:t>
            </a:r>
            <a:r>
              <a:rPr dirty="0" sz="3200">
                <a:latin typeface="Arial"/>
                <a:cs typeface="Arial"/>
              </a:rPr>
              <a:t>s</a:t>
            </a:r>
            <a:r>
              <a:rPr dirty="0" sz="3200" spc="-15">
                <a:latin typeface="Arial"/>
                <a:cs typeface="Arial"/>
              </a:rPr>
              <a:t>a</a:t>
            </a:r>
            <a:r>
              <a:rPr dirty="0" sz="3200" spc="0">
                <a:latin typeface="Arial"/>
                <a:cs typeface="Arial"/>
              </a:rPr>
              <a:t>m</a:t>
            </a:r>
            <a:endParaRPr sz="3200">
              <a:latin typeface="Arial"/>
              <a:cs typeface="Arial"/>
            </a:endParaRPr>
          </a:p>
        </p:txBody>
      </p:sp>
      <p:sp>
        <p:nvSpPr>
          <p:cNvPr id="7" name="object 7"/>
          <p:cNvSpPr txBox="1"/>
          <p:nvPr/>
        </p:nvSpPr>
        <p:spPr>
          <a:xfrm>
            <a:off x="979119" y="841958"/>
            <a:ext cx="2127885" cy="1002030"/>
          </a:xfrm>
          <a:prstGeom prst="rect">
            <a:avLst/>
          </a:prstGeom>
        </p:spPr>
        <p:txBody>
          <a:bodyPr wrap="square" lIns="0" tIns="13335" rIns="0" bIns="0" rtlCol="0" vert="horz">
            <a:spAutoFit/>
          </a:bodyPr>
          <a:lstStyle/>
          <a:p>
            <a:pPr marL="12700">
              <a:lnSpc>
                <a:spcPct val="100000"/>
              </a:lnSpc>
              <a:spcBef>
                <a:spcPts val="105"/>
              </a:spcBef>
              <a:tabLst>
                <a:tab pos="1685925" algn="l"/>
              </a:tabLst>
            </a:pPr>
            <a:r>
              <a:rPr dirty="0" sz="3200">
                <a:latin typeface="Arial"/>
                <a:cs typeface="Arial"/>
              </a:rPr>
              <a:t>pr</a:t>
            </a:r>
            <a:r>
              <a:rPr dirty="0" sz="3200" spc="-15">
                <a:latin typeface="Arial"/>
                <a:cs typeface="Arial"/>
              </a:rPr>
              <a:t>o</a:t>
            </a:r>
            <a:r>
              <a:rPr dirty="0" sz="3200">
                <a:latin typeface="Arial"/>
                <a:cs typeface="Arial"/>
              </a:rPr>
              <a:t>j</a:t>
            </a:r>
            <a:r>
              <a:rPr dirty="0" sz="3200" spc="-10">
                <a:latin typeface="Arial"/>
                <a:cs typeface="Arial"/>
              </a:rPr>
              <a:t>e</a:t>
            </a:r>
            <a:r>
              <a:rPr dirty="0" sz="3200">
                <a:latin typeface="Arial"/>
                <a:cs typeface="Arial"/>
              </a:rPr>
              <a:t>t</a:t>
            </a:r>
            <a:r>
              <a:rPr dirty="0" sz="3200" spc="-10">
                <a:latin typeface="Arial"/>
                <a:cs typeface="Arial"/>
              </a:rPr>
              <a:t>o</a:t>
            </a:r>
            <a:r>
              <a:rPr dirty="0" sz="3200">
                <a:latin typeface="Arial"/>
                <a:cs typeface="Arial"/>
              </a:rPr>
              <a:t>,</a:t>
            </a:r>
            <a:r>
              <a:rPr dirty="0" sz="3200">
                <a:latin typeface="Arial"/>
                <a:cs typeface="Arial"/>
              </a:rPr>
              <a:t>	</a:t>
            </a:r>
            <a:r>
              <a:rPr dirty="0" sz="3200" spc="-10">
                <a:latin typeface="Arial"/>
                <a:cs typeface="Arial"/>
              </a:rPr>
              <a:t>os</a:t>
            </a:r>
            <a:endParaRPr sz="3200">
              <a:latin typeface="Arial"/>
              <a:cs typeface="Arial"/>
            </a:endParaRPr>
          </a:p>
          <a:p>
            <a:pPr marL="12700">
              <a:lnSpc>
                <a:spcPct val="100000"/>
              </a:lnSpc>
            </a:pPr>
            <a:r>
              <a:rPr dirty="0" sz="3200" spc="-5">
                <a:latin typeface="Arial"/>
                <a:cs typeface="Arial"/>
              </a:rPr>
              <a:t>escrever</a:t>
            </a:r>
            <a:endParaRPr sz="3200">
              <a:latin typeface="Arial"/>
              <a:cs typeface="Arial"/>
            </a:endParaRPr>
          </a:p>
        </p:txBody>
      </p:sp>
      <p:sp>
        <p:nvSpPr>
          <p:cNvPr id="8" name="object 8"/>
          <p:cNvSpPr txBox="1"/>
          <p:nvPr/>
        </p:nvSpPr>
        <p:spPr>
          <a:xfrm>
            <a:off x="3055111" y="1329944"/>
            <a:ext cx="1221740" cy="513715"/>
          </a:xfrm>
          <a:prstGeom prst="rect">
            <a:avLst/>
          </a:prstGeom>
        </p:spPr>
        <p:txBody>
          <a:bodyPr wrap="square" lIns="0" tIns="13335" rIns="0" bIns="0" rtlCol="0" vert="horz">
            <a:spAutoFit/>
          </a:bodyPr>
          <a:lstStyle/>
          <a:p>
            <a:pPr marL="12700">
              <a:lnSpc>
                <a:spcPct val="100000"/>
              </a:lnSpc>
              <a:spcBef>
                <a:spcPts val="105"/>
              </a:spcBef>
            </a:pPr>
            <a:r>
              <a:rPr dirty="0" sz="3200">
                <a:latin typeface="Arial"/>
                <a:cs typeface="Arial"/>
              </a:rPr>
              <a:t>text</a:t>
            </a:r>
            <a:r>
              <a:rPr dirty="0" sz="3200" spc="-25">
                <a:latin typeface="Arial"/>
                <a:cs typeface="Arial"/>
              </a:rPr>
              <a:t>o</a:t>
            </a:r>
            <a:r>
              <a:rPr dirty="0" sz="3200">
                <a:latin typeface="Arial"/>
                <a:cs typeface="Arial"/>
              </a:rPr>
              <a:t>s,</a:t>
            </a:r>
            <a:endParaRPr sz="3200">
              <a:latin typeface="Arial"/>
              <a:cs typeface="Arial"/>
            </a:endParaRPr>
          </a:p>
        </p:txBody>
      </p:sp>
      <p:sp>
        <p:nvSpPr>
          <p:cNvPr id="9" name="object 9"/>
          <p:cNvSpPr txBox="1"/>
          <p:nvPr/>
        </p:nvSpPr>
        <p:spPr>
          <a:xfrm>
            <a:off x="979119" y="1817624"/>
            <a:ext cx="2348865" cy="513715"/>
          </a:xfrm>
          <a:prstGeom prst="rect">
            <a:avLst/>
          </a:prstGeom>
        </p:spPr>
        <p:txBody>
          <a:bodyPr wrap="square" lIns="0" tIns="13335" rIns="0" bIns="0" rtlCol="0" vert="horz">
            <a:spAutoFit/>
          </a:bodyPr>
          <a:lstStyle/>
          <a:p>
            <a:pPr marL="12700">
              <a:lnSpc>
                <a:spcPct val="100000"/>
              </a:lnSpc>
              <a:spcBef>
                <a:spcPts val="105"/>
              </a:spcBef>
            </a:pPr>
            <a:r>
              <a:rPr dirty="0" sz="3200" spc="-5">
                <a:latin typeface="Arial"/>
                <a:cs typeface="Arial"/>
              </a:rPr>
              <a:t>instrumentos</a:t>
            </a:r>
            <a:endParaRPr sz="3200">
              <a:latin typeface="Arial"/>
              <a:cs typeface="Arial"/>
            </a:endParaRPr>
          </a:p>
        </p:txBody>
      </p:sp>
      <p:sp>
        <p:nvSpPr>
          <p:cNvPr id="10" name="object 10"/>
          <p:cNvSpPr txBox="1"/>
          <p:nvPr/>
        </p:nvSpPr>
        <p:spPr>
          <a:xfrm>
            <a:off x="3625088" y="1329944"/>
            <a:ext cx="2354580" cy="1001394"/>
          </a:xfrm>
          <a:prstGeom prst="rect">
            <a:avLst/>
          </a:prstGeom>
        </p:spPr>
        <p:txBody>
          <a:bodyPr wrap="square" lIns="0" tIns="13335" rIns="0" bIns="0" rtlCol="0" vert="horz">
            <a:spAutoFit/>
          </a:bodyPr>
          <a:lstStyle/>
          <a:p>
            <a:pPr marL="12700" marR="5080" indent="1146175">
              <a:lnSpc>
                <a:spcPct val="100000"/>
              </a:lnSpc>
              <a:spcBef>
                <a:spcPts val="105"/>
              </a:spcBef>
              <a:tabLst>
                <a:tab pos="783590" algn="l"/>
              </a:tabLst>
            </a:pPr>
            <a:r>
              <a:rPr dirty="0" sz="3200" spc="-10">
                <a:latin typeface="Arial"/>
                <a:cs typeface="Arial"/>
              </a:rPr>
              <a:t>quer  </a:t>
            </a:r>
            <a:r>
              <a:rPr dirty="0" sz="3200" spc="-10">
                <a:latin typeface="Arial"/>
                <a:cs typeface="Arial"/>
              </a:rPr>
              <a:t>d</a:t>
            </a:r>
            <a:r>
              <a:rPr dirty="0" sz="3200">
                <a:latin typeface="Arial"/>
                <a:cs typeface="Arial"/>
              </a:rPr>
              <a:t>e</a:t>
            </a:r>
            <a:r>
              <a:rPr dirty="0" sz="3200">
                <a:latin typeface="Arial"/>
                <a:cs typeface="Arial"/>
              </a:rPr>
              <a:t>	</a:t>
            </a:r>
            <a:r>
              <a:rPr dirty="0" sz="3200">
                <a:latin typeface="Arial"/>
                <a:cs typeface="Arial"/>
              </a:rPr>
              <a:t>re</a:t>
            </a:r>
            <a:r>
              <a:rPr dirty="0" sz="3200" spc="-10">
                <a:latin typeface="Arial"/>
                <a:cs typeface="Arial"/>
              </a:rPr>
              <a:t>g</a:t>
            </a:r>
            <a:r>
              <a:rPr dirty="0" sz="3200">
                <a:latin typeface="Arial"/>
                <a:cs typeface="Arial"/>
              </a:rPr>
              <a:t>ist</a:t>
            </a:r>
            <a:r>
              <a:rPr dirty="0" sz="3200" spc="-10">
                <a:latin typeface="Arial"/>
                <a:cs typeface="Arial"/>
              </a:rPr>
              <a:t>r</a:t>
            </a:r>
            <a:r>
              <a:rPr dirty="0" sz="3200">
                <a:latin typeface="Arial"/>
                <a:cs typeface="Arial"/>
              </a:rPr>
              <a:t>os</a:t>
            </a:r>
            <a:endParaRPr sz="3200">
              <a:latin typeface="Arial"/>
              <a:cs typeface="Arial"/>
            </a:endParaRPr>
          </a:p>
        </p:txBody>
      </p:sp>
      <p:sp>
        <p:nvSpPr>
          <p:cNvPr id="11" name="object 11"/>
          <p:cNvSpPr txBox="1"/>
          <p:nvPr/>
        </p:nvSpPr>
        <p:spPr>
          <a:xfrm>
            <a:off x="6100317" y="1329944"/>
            <a:ext cx="2284095" cy="1001394"/>
          </a:xfrm>
          <a:prstGeom prst="rect">
            <a:avLst/>
          </a:prstGeom>
        </p:spPr>
        <p:txBody>
          <a:bodyPr wrap="square" lIns="0" tIns="13335" rIns="0" bIns="0" rtlCol="0" vert="horz">
            <a:spAutoFit/>
          </a:bodyPr>
          <a:lstStyle/>
          <a:p>
            <a:pPr marL="187960" marR="5080" indent="-175260">
              <a:lnSpc>
                <a:spcPct val="100000"/>
              </a:lnSpc>
              <a:spcBef>
                <a:spcPts val="105"/>
              </a:spcBef>
              <a:tabLst>
                <a:tab pos="958850" algn="l"/>
                <a:tab pos="1277620" algn="l"/>
              </a:tabLst>
            </a:pPr>
            <a:r>
              <a:rPr dirty="0" sz="3200">
                <a:latin typeface="Arial"/>
                <a:cs typeface="Arial"/>
              </a:rPr>
              <a:t>seja</a:t>
            </a:r>
            <a:r>
              <a:rPr dirty="0" sz="3200">
                <a:latin typeface="Arial"/>
                <a:cs typeface="Arial"/>
              </a:rPr>
              <a:t>		</a:t>
            </a:r>
            <a:r>
              <a:rPr dirty="0" sz="3200">
                <a:latin typeface="Arial"/>
                <a:cs typeface="Arial"/>
              </a:rPr>
              <a:t>co</a:t>
            </a:r>
            <a:r>
              <a:rPr dirty="0" sz="3200" spc="-20">
                <a:latin typeface="Arial"/>
                <a:cs typeface="Arial"/>
              </a:rPr>
              <a:t>m</a:t>
            </a:r>
            <a:r>
              <a:rPr dirty="0" sz="3200">
                <a:latin typeface="Arial"/>
                <a:cs typeface="Arial"/>
              </a:rPr>
              <a:t>o  </a:t>
            </a:r>
            <a:r>
              <a:rPr dirty="0" sz="3200" spc="-10">
                <a:latin typeface="Arial"/>
                <a:cs typeface="Arial"/>
              </a:rPr>
              <a:t>d</a:t>
            </a:r>
            <a:r>
              <a:rPr dirty="0" sz="3200">
                <a:latin typeface="Arial"/>
                <a:cs typeface="Arial"/>
              </a:rPr>
              <a:t>e</a:t>
            </a:r>
            <a:r>
              <a:rPr dirty="0" sz="3200">
                <a:latin typeface="Arial"/>
                <a:cs typeface="Arial"/>
              </a:rPr>
              <a:t>	</a:t>
            </a:r>
            <a:r>
              <a:rPr dirty="0" sz="3200">
                <a:latin typeface="Arial"/>
                <a:cs typeface="Arial"/>
              </a:rPr>
              <a:t>le</a:t>
            </a:r>
            <a:r>
              <a:rPr dirty="0" sz="3200" spc="-15">
                <a:latin typeface="Arial"/>
                <a:cs typeface="Arial"/>
              </a:rPr>
              <a:t>i</a:t>
            </a:r>
            <a:r>
              <a:rPr dirty="0" sz="3200">
                <a:latin typeface="Arial"/>
                <a:cs typeface="Arial"/>
              </a:rPr>
              <a:t>tur</a:t>
            </a:r>
            <a:r>
              <a:rPr dirty="0" sz="3200" spc="-15">
                <a:latin typeface="Arial"/>
                <a:cs typeface="Arial"/>
              </a:rPr>
              <a:t>a</a:t>
            </a:r>
            <a:r>
              <a:rPr dirty="0" sz="3200">
                <a:latin typeface="Arial"/>
                <a:cs typeface="Arial"/>
              </a:rPr>
              <a:t>s</a:t>
            </a:r>
            <a:endParaRPr sz="3200">
              <a:latin typeface="Arial"/>
              <a:cs typeface="Arial"/>
            </a:endParaRPr>
          </a:p>
        </p:txBody>
      </p:sp>
      <p:sp>
        <p:nvSpPr>
          <p:cNvPr id="12" name="object 12"/>
          <p:cNvSpPr txBox="1"/>
          <p:nvPr/>
        </p:nvSpPr>
        <p:spPr>
          <a:xfrm>
            <a:off x="979119" y="2305253"/>
            <a:ext cx="4047490" cy="514350"/>
          </a:xfrm>
          <a:prstGeom prst="rect">
            <a:avLst/>
          </a:prstGeom>
        </p:spPr>
        <p:txBody>
          <a:bodyPr wrap="square" lIns="0" tIns="13335" rIns="0" bIns="0" rtlCol="0" vert="horz">
            <a:spAutoFit/>
          </a:bodyPr>
          <a:lstStyle/>
          <a:p>
            <a:pPr marL="12700">
              <a:lnSpc>
                <a:spcPct val="100000"/>
              </a:lnSpc>
              <a:spcBef>
                <a:spcPts val="105"/>
              </a:spcBef>
              <a:tabLst>
                <a:tab pos="1417320" algn="l"/>
              </a:tabLst>
            </a:pPr>
            <a:r>
              <a:rPr dirty="0" sz="3200" spc="-5">
                <a:latin typeface="Arial"/>
                <a:cs typeface="Arial"/>
              </a:rPr>
              <a:t>bem	característicos</a:t>
            </a:r>
            <a:endParaRPr sz="3200">
              <a:latin typeface="Arial"/>
              <a:cs typeface="Arial"/>
            </a:endParaRPr>
          </a:p>
        </p:txBody>
      </p:sp>
      <p:sp>
        <p:nvSpPr>
          <p:cNvPr id="13" name="object 13"/>
          <p:cNvSpPr txBox="1"/>
          <p:nvPr/>
        </p:nvSpPr>
        <p:spPr>
          <a:xfrm>
            <a:off x="5617209" y="2305253"/>
            <a:ext cx="2764155" cy="1002030"/>
          </a:xfrm>
          <a:prstGeom prst="rect">
            <a:avLst/>
          </a:prstGeom>
        </p:spPr>
        <p:txBody>
          <a:bodyPr wrap="square" lIns="0" tIns="13335" rIns="0" bIns="0" rtlCol="0" vert="horz">
            <a:spAutoFit/>
          </a:bodyPr>
          <a:lstStyle/>
          <a:p>
            <a:pPr marL="12700">
              <a:lnSpc>
                <a:spcPct val="100000"/>
              </a:lnSpc>
              <a:spcBef>
                <a:spcPts val="105"/>
              </a:spcBef>
              <a:tabLst>
                <a:tab pos="1079500" algn="l"/>
              </a:tabLst>
            </a:pPr>
            <a:r>
              <a:rPr dirty="0" sz="3200" spc="-5">
                <a:latin typeface="Arial"/>
                <a:cs typeface="Arial"/>
              </a:rPr>
              <a:t>de	vivências</a:t>
            </a:r>
            <a:endParaRPr sz="3200">
              <a:latin typeface="Arial"/>
              <a:cs typeface="Arial"/>
            </a:endParaRPr>
          </a:p>
          <a:p>
            <a:pPr marL="765175">
              <a:lnSpc>
                <a:spcPct val="100000"/>
              </a:lnSpc>
            </a:pPr>
            <a:r>
              <a:rPr dirty="0" sz="3200">
                <a:latin typeface="Arial"/>
                <a:cs typeface="Arial"/>
              </a:rPr>
              <a:t>esq</a:t>
            </a:r>
            <a:r>
              <a:rPr dirty="0" sz="3200" spc="-10">
                <a:latin typeface="Arial"/>
                <a:cs typeface="Arial"/>
              </a:rPr>
              <a:t>u</a:t>
            </a:r>
            <a:r>
              <a:rPr dirty="0" sz="3200">
                <a:latin typeface="Arial"/>
                <a:cs typeface="Arial"/>
              </a:rPr>
              <a:t>e</a:t>
            </a:r>
            <a:r>
              <a:rPr dirty="0" sz="3200" spc="-10">
                <a:latin typeface="Arial"/>
                <a:cs typeface="Arial"/>
              </a:rPr>
              <a:t>m</a:t>
            </a:r>
            <a:r>
              <a:rPr dirty="0" sz="3200" spc="-20">
                <a:latin typeface="Arial"/>
                <a:cs typeface="Arial"/>
              </a:rPr>
              <a:t>a</a:t>
            </a:r>
            <a:r>
              <a:rPr dirty="0" sz="3200">
                <a:latin typeface="Arial"/>
                <a:cs typeface="Arial"/>
              </a:rPr>
              <a:t>s,</a:t>
            </a:r>
            <a:endParaRPr sz="3200">
              <a:latin typeface="Arial"/>
              <a:cs typeface="Arial"/>
            </a:endParaRPr>
          </a:p>
        </p:txBody>
      </p:sp>
      <p:sp>
        <p:nvSpPr>
          <p:cNvPr id="14" name="object 14"/>
          <p:cNvSpPr txBox="1"/>
          <p:nvPr/>
        </p:nvSpPr>
        <p:spPr>
          <a:xfrm>
            <a:off x="979119" y="2793238"/>
            <a:ext cx="1875789" cy="1001394"/>
          </a:xfrm>
          <a:prstGeom prst="rect">
            <a:avLst/>
          </a:prstGeom>
        </p:spPr>
        <p:txBody>
          <a:bodyPr wrap="square" lIns="0" tIns="13335" rIns="0" bIns="0" rtlCol="0" vert="horz">
            <a:spAutoFit/>
          </a:bodyPr>
          <a:lstStyle/>
          <a:p>
            <a:pPr marL="12700" marR="5080">
              <a:lnSpc>
                <a:spcPct val="100000"/>
              </a:lnSpc>
              <a:spcBef>
                <a:spcPts val="105"/>
              </a:spcBef>
            </a:pPr>
            <a:r>
              <a:rPr dirty="0" sz="3200">
                <a:latin typeface="Arial"/>
                <a:cs typeface="Arial"/>
              </a:rPr>
              <a:t>esc</a:t>
            </a:r>
            <a:r>
              <a:rPr dirty="0" sz="3200" spc="-10">
                <a:latin typeface="Arial"/>
                <a:cs typeface="Arial"/>
              </a:rPr>
              <a:t>o</a:t>
            </a:r>
            <a:r>
              <a:rPr dirty="0" sz="3200">
                <a:latin typeface="Arial"/>
                <a:cs typeface="Arial"/>
              </a:rPr>
              <a:t>lar</a:t>
            </a:r>
            <a:r>
              <a:rPr dirty="0" sz="3200" spc="-30">
                <a:latin typeface="Arial"/>
                <a:cs typeface="Arial"/>
              </a:rPr>
              <a:t>e</a:t>
            </a:r>
            <a:r>
              <a:rPr dirty="0" sz="3200">
                <a:latin typeface="Arial"/>
                <a:cs typeface="Arial"/>
              </a:rPr>
              <a:t>s,  </a:t>
            </a:r>
            <a:r>
              <a:rPr dirty="0" sz="3200" spc="-5">
                <a:latin typeface="Arial"/>
                <a:cs typeface="Arial"/>
              </a:rPr>
              <a:t>resumos,</a:t>
            </a:r>
            <a:endParaRPr sz="3200">
              <a:latin typeface="Arial"/>
              <a:cs typeface="Arial"/>
            </a:endParaRPr>
          </a:p>
        </p:txBody>
      </p:sp>
      <p:sp>
        <p:nvSpPr>
          <p:cNvPr id="15" name="object 15"/>
          <p:cNvSpPr txBox="1"/>
          <p:nvPr/>
        </p:nvSpPr>
        <p:spPr>
          <a:xfrm>
            <a:off x="2946907" y="2793238"/>
            <a:ext cx="1447165" cy="1001394"/>
          </a:xfrm>
          <a:prstGeom prst="rect">
            <a:avLst/>
          </a:prstGeom>
        </p:spPr>
        <p:txBody>
          <a:bodyPr wrap="square" lIns="0" tIns="13335" rIns="0" bIns="0" rtlCol="0" vert="horz">
            <a:spAutoFit/>
          </a:bodyPr>
          <a:lstStyle/>
          <a:p>
            <a:pPr marL="12700" marR="5080" indent="520700">
              <a:lnSpc>
                <a:spcPct val="100000"/>
              </a:lnSpc>
              <a:spcBef>
                <a:spcPts val="105"/>
              </a:spcBef>
            </a:pPr>
            <a:r>
              <a:rPr dirty="0" sz="3200" spc="-5">
                <a:latin typeface="Arial"/>
                <a:cs typeface="Arial"/>
              </a:rPr>
              <a:t>tais  </a:t>
            </a:r>
            <a:r>
              <a:rPr dirty="0" sz="3200">
                <a:latin typeface="Arial"/>
                <a:cs typeface="Arial"/>
              </a:rPr>
              <a:t>ta</a:t>
            </a:r>
            <a:r>
              <a:rPr dirty="0" sz="3200" spc="-15">
                <a:latin typeface="Arial"/>
                <a:cs typeface="Arial"/>
              </a:rPr>
              <a:t>b</a:t>
            </a:r>
            <a:r>
              <a:rPr dirty="0" sz="3200">
                <a:latin typeface="Arial"/>
                <a:cs typeface="Arial"/>
              </a:rPr>
              <a:t>el</a:t>
            </a:r>
            <a:r>
              <a:rPr dirty="0" sz="3200" spc="-15">
                <a:latin typeface="Arial"/>
                <a:cs typeface="Arial"/>
              </a:rPr>
              <a:t>a</a:t>
            </a:r>
            <a:r>
              <a:rPr dirty="0" sz="3200">
                <a:latin typeface="Arial"/>
                <a:cs typeface="Arial"/>
              </a:rPr>
              <a:t>s,</a:t>
            </a:r>
            <a:endParaRPr sz="3200">
              <a:latin typeface="Arial"/>
              <a:cs typeface="Arial"/>
            </a:endParaRPr>
          </a:p>
        </p:txBody>
      </p:sp>
      <p:sp>
        <p:nvSpPr>
          <p:cNvPr id="16" name="object 16"/>
          <p:cNvSpPr txBox="1"/>
          <p:nvPr/>
        </p:nvSpPr>
        <p:spPr>
          <a:xfrm>
            <a:off x="4667758" y="2793238"/>
            <a:ext cx="3715385" cy="1001394"/>
          </a:xfrm>
          <a:prstGeom prst="rect">
            <a:avLst/>
          </a:prstGeom>
        </p:spPr>
        <p:txBody>
          <a:bodyPr wrap="square" lIns="0" tIns="13335" rIns="0" bIns="0" rtlCol="0" vert="horz">
            <a:spAutoFit/>
          </a:bodyPr>
          <a:lstStyle/>
          <a:p>
            <a:pPr marL="83820">
              <a:lnSpc>
                <a:spcPct val="100000"/>
              </a:lnSpc>
              <a:spcBef>
                <a:spcPts val="105"/>
              </a:spcBef>
            </a:pPr>
            <a:r>
              <a:rPr dirty="0" sz="3200" spc="-5">
                <a:latin typeface="Arial"/>
                <a:cs typeface="Arial"/>
              </a:rPr>
              <a:t>como</a:t>
            </a:r>
            <a:endParaRPr sz="3200">
              <a:latin typeface="Arial"/>
              <a:cs typeface="Arial"/>
            </a:endParaRPr>
          </a:p>
          <a:p>
            <a:pPr marL="12700">
              <a:lnSpc>
                <a:spcPct val="100000"/>
              </a:lnSpc>
              <a:tabLst>
                <a:tab pos="1845945" algn="l"/>
                <a:tab pos="2955290" algn="l"/>
              </a:tabLst>
            </a:pPr>
            <a:r>
              <a:rPr dirty="0" sz="3200">
                <a:latin typeface="Arial"/>
                <a:cs typeface="Arial"/>
              </a:rPr>
              <a:t>gr</a:t>
            </a:r>
            <a:r>
              <a:rPr dirty="0" sz="3200" spc="-10">
                <a:latin typeface="Arial"/>
                <a:cs typeface="Arial"/>
              </a:rPr>
              <a:t>á</a:t>
            </a:r>
            <a:r>
              <a:rPr dirty="0" sz="3200">
                <a:latin typeface="Arial"/>
                <a:cs typeface="Arial"/>
              </a:rPr>
              <a:t>f</a:t>
            </a:r>
            <a:r>
              <a:rPr dirty="0" sz="3200" spc="-20">
                <a:latin typeface="Arial"/>
                <a:cs typeface="Arial"/>
              </a:rPr>
              <a:t>i</a:t>
            </a:r>
            <a:r>
              <a:rPr dirty="0" sz="3200">
                <a:latin typeface="Arial"/>
                <a:cs typeface="Arial"/>
              </a:rPr>
              <a:t>cos,</a:t>
            </a:r>
            <a:r>
              <a:rPr dirty="0" sz="3200">
                <a:latin typeface="Arial"/>
                <a:cs typeface="Arial"/>
              </a:rPr>
              <a:t>	</a:t>
            </a:r>
            <a:r>
              <a:rPr dirty="0" sz="3200">
                <a:latin typeface="Arial"/>
                <a:cs typeface="Arial"/>
              </a:rPr>
              <a:t>q</a:t>
            </a:r>
            <a:r>
              <a:rPr dirty="0" sz="3200" spc="-25">
                <a:latin typeface="Arial"/>
                <a:cs typeface="Arial"/>
              </a:rPr>
              <a:t>u</a:t>
            </a:r>
            <a:r>
              <a:rPr dirty="0" sz="3200">
                <a:latin typeface="Arial"/>
                <a:cs typeface="Arial"/>
              </a:rPr>
              <a:t>er</a:t>
            </a:r>
            <a:r>
              <a:rPr dirty="0" sz="3200">
                <a:latin typeface="Arial"/>
                <a:cs typeface="Arial"/>
              </a:rPr>
              <a:t>	</a:t>
            </a:r>
            <a:r>
              <a:rPr dirty="0" sz="3200">
                <a:latin typeface="Arial"/>
                <a:cs typeface="Arial"/>
              </a:rPr>
              <a:t>seja</a:t>
            </a:r>
            <a:endParaRPr sz="3200">
              <a:latin typeface="Arial"/>
              <a:cs typeface="Arial"/>
            </a:endParaRPr>
          </a:p>
        </p:txBody>
      </p:sp>
      <p:sp>
        <p:nvSpPr>
          <p:cNvPr id="17" name="object 17"/>
          <p:cNvSpPr txBox="1"/>
          <p:nvPr/>
        </p:nvSpPr>
        <p:spPr>
          <a:xfrm>
            <a:off x="979119" y="3768674"/>
            <a:ext cx="7404100" cy="2465070"/>
          </a:xfrm>
          <a:prstGeom prst="rect">
            <a:avLst/>
          </a:prstGeom>
        </p:spPr>
        <p:txBody>
          <a:bodyPr wrap="square" lIns="0" tIns="13335" rIns="0" bIns="0" rtlCol="0" vert="horz">
            <a:spAutoFit/>
          </a:bodyPr>
          <a:lstStyle/>
          <a:p>
            <a:pPr algn="just" marL="12700" marR="5080">
              <a:lnSpc>
                <a:spcPct val="100000"/>
              </a:lnSpc>
              <a:spcBef>
                <a:spcPts val="105"/>
              </a:spcBef>
            </a:pPr>
            <a:r>
              <a:rPr dirty="0" sz="3200">
                <a:latin typeface="Arial"/>
                <a:cs typeface="Arial"/>
              </a:rPr>
              <a:t>como </a:t>
            </a:r>
            <a:r>
              <a:rPr dirty="0" sz="3200" spc="-5">
                <a:latin typeface="Arial"/>
                <a:cs typeface="Arial"/>
              </a:rPr>
              <a:t>meios de divulgação dos produtos  dos trabalhos, em âmbitos</a:t>
            </a:r>
            <a:r>
              <a:rPr dirty="0" sz="3200" spc="705">
                <a:latin typeface="Arial"/>
                <a:cs typeface="Arial"/>
              </a:rPr>
              <a:t> </a:t>
            </a:r>
            <a:r>
              <a:rPr dirty="0" sz="3200" spc="-5">
                <a:latin typeface="Arial"/>
                <a:cs typeface="Arial"/>
              </a:rPr>
              <a:t>diversos,  </a:t>
            </a:r>
            <a:r>
              <a:rPr dirty="0" sz="3200">
                <a:latin typeface="Arial"/>
                <a:cs typeface="Arial"/>
              </a:rPr>
              <a:t>visando </a:t>
            </a:r>
            <a:r>
              <a:rPr dirty="0" sz="3200" spc="-5">
                <a:latin typeface="Arial"/>
                <a:cs typeface="Arial"/>
              </a:rPr>
              <a:t>exercer influências </a:t>
            </a:r>
            <a:r>
              <a:rPr dirty="0" sz="3200" spc="-10">
                <a:latin typeface="Arial"/>
                <a:cs typeface="Arial"/>
              </a:rPr>
              <a:t>na </a:t>
            </a:r>
            <a:r>
              <a:rPr dirty="0" sz="3200" spc="-5">
                <a:latin typeface="Arial"/>
                <a:cs typeface="Arial"/>
              </a:rPr>
              <a:t>própria  </a:t>
            </a:r>
            <a:r>
              <a:rPr dirty="0" sz="3200">
                <a:latin typeface="Arial"/>
                <a:cs typeface="Arial"/>
              </a:rPr>
              <a:t>escola, </a:t>
            </a:r>
            <a:r>
              <a:rPr dirty="0" sz="3200" spc="-5">
                <a:latin typeface="Arial"/>
                <a:cs typeface="Arial"/>
              </a:rPr>
              <a:t>na comunidade ou na sociedade  de um modo</a:t>
            </a:r>
            <a:r>
              <a:rPr dirty="0" sz="3200" spc="-45">
                <a:latin typeface="Arial"/>
                <a:cs typeface="Arial"/>
              </a:rPr>
              <a:t> </a:t>
            </a:r>
            <a:r>
              <a:rPr dirty="0" sz="3200" spc="-5">
                <a:latin typeface="Arial"/>
                <a:cs typeface="Arial"/>
              </a:rPr>
              <a:t>geral.</a:t>
            </a:r>
            <a:endParaRPr sz="3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19352" y="1408938"/>
            <a:ext cx="7176770" cy="3379470"/>
          </a:xfrm>
          <a:prstGeom prst="rect"/>
        </p:spPr>
        <p:txBody>
          <a:bodyPr wrap="square" lIns="0" tIns="13335" rIns="0" bIns="0" rtlCol="0" vert="horz">
            <a:spAutoFit/>
          </a:bodyPr>
          <a:lstStyle/>
          <a:p>
            <a:pPr algn="ctr" marL="12700" marR="5080" indent="-635">
              <a:lnSpc>
                <a:spcPct val="100000"/>
              </a:lnSpc>
              <a:spcBef>
                <a:spcPts val="105"/>
              </a:spcBef>
            </a:pPr>
            <a:r>
              <a:rPr dirty="0" sz="4400">
                <a:solidFill>
                  <a:srgbClr val="000000"/>
                </a:solidFill>
              </a:rPr>
              <a:t>Brandão, Selva e Coutinho  (2006) salientam que </a:t>
            </a:r>
            <a:r>
              <a:rPr dirty="0" sz="4400"/>
              <a:t>a  leitura de diferentes gêneros  faz parte de qualquer</a:t>
            </a:r>
            <a:r>
              <a:rPr dirty="0" sz="4400" spc="-70"/>
              <a:t> </a:t>
            </a:r>
            <a:r>
              <a:rPr dirty="0" sz="4400"/>
              <a:t>projeto  didático</a:t>
            </a:r>
            <a:r>
              <a:rPr dirty="0" sz="4400">
                <a:solidFill>
                  <a:srgbClr val="000000"/>
                </a:solidFill>
              </a:rPr>
              <a:t>.</a:t>
            </a:r>
            <a:endParaRPr sz="4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905967" y="852627"/>
            <a:ext cx="7406005" cy="4720590"/>
          </a:xfrm>
          <a:prstGeom prst="rect">
            <a:avLst/>
          </a:prstGeom>
        </p:spPr>
        <p:txBody>
          <a:bodyPr wrap="square" lIns="0" tIns="12065" rIns="0" bIns="0" rtlCol="0" vert="horz">
            <a:spAutoFit/>
          </a:bodyPr>
          <a:lstStyle/>
          <a:p>
            <a:pPr algn="just" marL="12700" marR="5080">
              <a:lnSpc>
                <a:spcPct val="100000"/>
              </a:lnSpc>
              <a:spcBef>
                <a:spcPts val="95"/>
              </a:spcBef>
            </a:pPr>
            <a:r>
              <a:rPr dirty="0" sz="2800" spc="-5">
                <a:latin typeface="Arial"/>
                <a:cs typeface="Arial"/>
              </a:rPr>
              <a:t>Dada a importância do trabalho com o projeto  didático nos anos Iniciais </a:t>
            </a:r>
            <a:r>
              <a:rPr dirty="0" sz="2800" spc="-10">
                <a:latin typeface="Arial"/>
                <a:cs typeface="Arial"/>
              </a:rPr>
              <a:t>do </a:t>
            </a:r>
            <a:r>
              <a:rPr dirty="0" sz="2800" spc="-5">
                <a:latin typeface="Arial"/>
                <a:cs typeface="Arial"/>
              </a:rPr>
              <a:t>Ensino  </a:t>
            </a:r>
            <a:r>
              <a:rPr dirty="0" sz="2800">
                <a:latin typeface="Arial"/>
                <a:cs typeface="Arial"/>
              </a:rPr>
              <a:t>Fundamental, </a:t>
            </a:r>
            <a:r>
              <a:rPr dirty="0" sz="2800" spc="-5">
                <a:latin typeface="Arial"/>
                <a:cs typeface="Arial"/>
              </a:rPr>
              <a:t>consideramos essa modalidade  de ensino como promotora do letramento </a:t>
            </a:r>
            <a:r>
              <a:rPr dirty="0" sz="2800" spc="0">
                <a:latin typeface="Arial"/>
                <a:cs typeface="Arial"/>
              </a:rPr>
              <a:t>na  </a:t>
            </a:r>
            <a:r>
              <a:rPr dirty="0" sz="2800" spc="-5">
                <a:latin typeface="Arial"/>
                <a:cs typeface="Arial"/>
              </a:rPr>
              <a:t>escola e destacamos que essa prática  também permite a estruturação de situações  de ensino que favorecem a apropriação do  Sistema de Escrita Alfabética pelos alunos.  Portanto, são contempladas ambas </a:t>
            </a:r>
            <a:r>
              <a:rPr dirty="0" sz="2800" spc="0">
                <a:latin typeface="Arial"/>
                <a:cs typeface="Arial"/>
              </a:rPr>
              <a:t>as  </a:t>
            </a:r>
            <a:r>
              <a:rPr dirty="0" sz="2800" spc="-5">
                <a:latin typeface="Arial"/>
                <a:cs typeface="Arial"/>
              </a:rPr>
              <a:t>vertentes do ensino do componente curricular  Língua </a:t>
            </a:r>
            <a:r>
              <a:rPr dirty="0" sz="2800">
                <a:latin typeface="Arial"/>
                <a:cs typeface="Arial"/>
              </a:rPr>
              <a:t>Portuguesa: </a:t>
            </a:r>
            <a:r>
              <a:rPr dirty="0" sz="2800" spc="-5">
                <a:latin typeface="Arial"/>
                <a:cs typeface="Arial"/>
              </a:rPr>
              <a:t>o alfabetizar e o</a:t>
            </a:r>
            <a:r>
              <a:rPr dirty="0" sz="2800" spc="60">
                <a:latin typeface="Arial"/>
                <a:cs typeface="Arial"/>
              </a:rPr>
              <a:t> </a:t>
            </a:r>
            <a:r>
              <a:rPr dirty="0" sz="2800" spc="-25">
                <a:latin typeface="Arial"/>
                <a:cs typeface="Arial"/>
              </a:rPr>
              <a:t>letrar.</a:t>
            </a:r>
            <a:endParaRPr sz="28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4" name="object 4"/>
          <p:cNvSpPr/>
          <p:nvPr/>
        </p:nvSpPr>
        <p:spPr>
          <a:xfrm>
            <a:off x="696468" y="2080260"/>
            <a:ext cx="1385316" cy="58216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606296" y="2080260"/>
            <a:ext cx="609600" cy="58216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740407" y="2080260"/>
            <a:ext cx="2318004" cy="582168"/>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3582923" y="2080260"/>
            <a:ext cx="611124" cy="582168"/>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718559" y="2080260"/>
            <a:ext cx="871727" cy="582168"/>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4114800" y="2080260"/>
            <a:ext cx="609600" cy="582168"/>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4248911" y="2080260"/>
            <a:ext cx="2418588" cy="582168"/>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6192011" y="2080260"/>
            <a:ext cx="609599" cy="582168"/>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6326123" y="2080260"/>
            <a:ext cx="871727" cy="582168"/>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6722364" y="2080260"/>
            <a:ext cx="609600" cy="582168"/>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6856476" y="2080260"/>
            <a:ext cx="1764792" cy="582168"/>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8145780" y="2080260"/>
            <a:ext cx="574548" cy="582168"/>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696468" y="2506979"/>
            <a:ext cx="2321052" cy="582168"/>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2542032" y="2506979"/>
            <a:ext cx="792480" cy="582168"/>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2859023" y="2506979"/>
            <a:ext cx="1367027" cy="582168"/>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3750564" y="2506979"/>
            <a:ext cx="792479" cy="582168"/>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4067555" y="2506979"/>
            <a:ext cx="969263" cy="582168"/>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4561332" y="2506979"/>
            <a:ext cx="792479" cy="582168"/>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4878323" y="2506979"/>
            <a:ext cx="1684020" cy="582168"/>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6086855" y="2506979"/>
            <a:ext cx="792479" cy="582168"/>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6403847" y="2506979"/>
            <a:ext cx="1228344" cy="582168"/>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7156704" y="2506979"/>
            <a:ext cx="792479" cy="582168"/>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7473695" y="2506979"/>
            <a:ext cx="1147572" cy="582168"/>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8145780" y="2506979"/>
            <a:ext cx="574548" cy="582168"/>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696468" y="2933700"/>
            <a:ext cx="1882139" cy="582167"/>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2103120" y="2933700"/>
            <a:ext cx="649224" cy="582167"/>
          </a:xfrm>
          <a:prstGeom prst="rect">
            <a:avLst/>
          </a:prstGeom>
          <a:blipFill>
            <a:blip r:embed="rId27" cstate="print"/>
            <a:stretch>
              <a:fillRect/>
            </a:stretch>
          </a:blipFill>
        </p:spPr>
        <p:txBody>
          <a:bodyPr wrap="square" lIns="0" tIns="0" rIns="0" bIns="0" rtlCol="0"/>
          <a:lstStyle/>
          <a:p/>
        </p:txBody>
      </p:sp>
      <p:sp>
        <p:nvSpPr>
          <p:cNvPr id="30" name="object 30"/>
          <p:cNvSpPr/>
          <p:nvPr/>
        </p:nvSpPr>
        <p:spPr>
          <a:xfrm>
            <a:off x="2276855" y="2933700"/>
            <a:ext cx="1525523" cy="582167"/>
          </a:xfrm>
          <a:prstGeom prst="rect">
            <a:avLst/>
          </a:prstGeom>
          <a:blipFill>
            <a:blip r:embed="rId28" cstate="print"/>
            <a:stretch>
              <a:fillRect/>
            </a:stretch>
          </a:blipFill>
        </p:spPr>
        <p:txBody>
          <a:bodyPr wrap="square" lIns="0" tIns="0" rIns="0" bIns="0" rtlCol="0"/>
          <a:lstStyle/>
          <a:p/>
        </p:txBody>
      </p:sp>
      <p:sp>
        <p:nvSpPr>
          <p:cNvPr id="31" name="object 31"/>
          <p:cNvSpPr/>
          <p:nvPr/>
        </p:nvSpPr>
        <p:spPr>
          <a:xfrm>
            <a:off x="3326891" y="2933700"/>
            <a:ext cx="647700" cy="582167"/>
          </a:xfrm>
          <a:prstGeom prst="rect">
            <a:avLst/>
          </a:prstGeom>
          <a:blipFill>
            <a:blip r:embed="rId29" cstate="print"/>
            <a:stretch>
              <a:fillRect/>
            </a:stretch>
          </a:blipFill>
        </p:spPr>
        <p:txBody>
          <a:bodyPr wrap="square" lIns="0" tIns="0" rIns="0" bIns="0" rtlCol="0"/>
          <a:lstStyle/>
          <a:p/>
        </p:txBody>
      </p:sp>
      <p:sp>
        <p:nvSpPr>
          <p:cNvPr id="32" name="object 32"/>
          <p:cNvSpPr/>
          <p:nvPr/>
        </p:nvSpPr>
        <p:spPr>
          <a:xfrm>
            <a:off x="3499103" y="2933700"/>
            <a:ext cx="3288792" cy="582167"/>
          </a:xfrm>
          <a:prstGeom prst="rect">
            <a:avLst/>
          </a:prstGeom>
          <a:blipFill>
            <a:blip r:embed="rId30" cstate="print"/>
            <a:stretch>
              <a:fillRect/>
            </a:stretch>
          </a:blipFill>
        </p:spPr>
        <p:txBody>
          <a:bodyPr wrap="square" lIns="0" tIns="0" rIns="0" bIns="0" rtlCol="0"/>
          <a:lstStyle/>
          <a:p/>
        </p:txBody>
      </p:sp>
      <p:sp>
        <p:nvSpPr>
          <p:cNvPr id="33" name="object 33"/>
          <p:cNvSpPr/>
          <p:nvPr/>
        </p:nvSpPr>
        <p:spPr>
          <a:xfrm>
            <a:off x="6312408" y="2933700"/>
            <a:ext cx="649223" cy="582167"/>
          </a:xfrm>
          <a:prstGeom prst="rect">
            <a:avLst/>
          </a:prstGeom>
          <a:blipFill>
            <a:blip r:embed="rId31" cstate="print"/>
            <a:stretch>
              <a:fillRect/>
            </a:stretch>
          </a:blipFill>
        </p:spPr>
        <p:txBody>
          <a:bodyPr wrap="square" lIns="0" tIns="0" rIns="0" bIns="0" rtlCol="0"/>
          <a:lstStyle/>
          <a:p/>
        </p:txBody>
      </p:sp>
      <p:sp>
        <p:nvSpPr>
          <p:cNvPr id="34" name="object 34"/>
          <p:cNvSpPr/>
          <p:nvPr/>
        </p:nvSpPr>
        <p:spPr>
          <a:xfrm>
            <a:off x="6486144" y="2933700"/>
            <a:ext cx="871727" cy="582167"/>
          </a:xfrm>
          <a:prstGeom prst="rect">
            <a:avLst/>
          </a:prstGeom>
          <a:blipFill>
            <a:blip r:embed="rId32" cstate="print"/>
            <a:stretch>
              <a:fillRect/>
            </a:stretch>
          </a:blipFill>
        </p:spPr>
        <p:txBody>
          <a:bodyPr wrap="square" lIns="0" tIns="0" rIns="0" bIns="0" rtlCol="0"/>
          <a:lstStyle/>
          <a:p/>
        </p:txBody>
      </p:sp>
      <p:sp>
        <p:nvSpPr>
          <p:cNvPr id="35" name="object 35"/>
          <p:cNvSpPr/>
          <p:nvPr/>
        </p:nvSpPr>
        <p:spPr>
          <a:xfrm>
            <a:off x="6882383" y="2933700"/>
            <a:ext cx="649224" cy="582167"/>
          </a:xfrm>
          <a:prstGeom prst="rect">
            <a:avLst/>
          </a:prstGeom>
          <a:blipFill>
            <a:blip r:embed="rId33" cstate="print"/>
            <a:stretch>
              <a:fillRect/>
            </a:stretch>
          </a:blipFill>
        </p:spPr>
        <p:txBody>
          <a:bodyPr wrap="square" lIns="0" tIns="0" rIns="0" bIns="0" rtlCol="0"/>
          <a:lstStyle/>
          <a:p/>
        </p:txBody>
      </p:sp>
      <p:sp>
        <p:nvSpPr>
          <p:cNvPr id="36" name="object 36"/>
          <p:cNvSpPr/>
          <p:nvPr/>
        </p:nvSpPr>
        <p:spPr>
          <a:xfrm>
            <a:off x="7056119" y="2933700"/>
            <a:ext cx="1565148" cy="582167"/>
          </a:xfrm>
          <a:prstGeom prst="rect">
            <a:avLst/>
          </a:prstGeom>
          <a:blipFill>
            <a:blip r:embed="rId34" cstate="print"/>
            <a:stretch>
              <a:fillRect/>
            </a:stretch>
          </a:blipFill>
        </p:spPr>
        <p:txBody>
          <a:bodyPr wrap="square" lIns="0" tIns="0" rIns="0" bIns="0" rtlCol="0"/>
          <a:lstStyle/>
          <a:p/>
        </p:txBody>
      </p:sp>
      <p:sp>
        <p:nvSpPr>
          <p:cNvPr id="37" name="object 37"/>
          <p:cNvSpPr/>
          <p:nvPr/>
        </p:nvSpPr>
        <p:spPr>
          <a:xfrm>
            <a:off x="8145780" y="2933700"/>
            <a:ext cx="573024" cy="582167"/>
          </a:xfrm>
          <a:prstGeom prst="rect">
            <a:avLst/>
          </a:prstGeom>
          <a:blipFill>
            <a:blip r:embed="rId35" cstate="print"/>
            <a:stretch>
              <a:fillRect/>
            </a:stretch>
          </a:blipFill>
        </p:spPr>
        <p:txBody>
          <a:bodyPr wrap="square" lIns="0" tIns="0" rIns="0" bIns="0" rtlCol="0"/>
          <a:lstStyle/>
          <a:p/>
        </p:txBody>
      </p:sp>
      <p:sp>
        <p:nvSpPr>
          <p:cNvPr id="38" name="object 38"/>
          <p:cNvSpPr/>
          <p:nvPr/>
        </p:nvSpPr>
        <p:spPr>
          <a:xfrm>
            <a:off x="696468" y="3360420"/>
            <a:ext cx="1584959" cy="582167"/>
          </a:xfrm>
          <a:prstGeom prst="rect">
            <a:avLst/>
          </a:prstGeom>
          <a:blipFill>
            <a:blip r:embed="rId36" cstate="print"/>
            <a:stretch>
              <a:fillRect/>
            </a:stretch>
          </a:blipFill>
        </p:spPr>
        <p:txBody>
          <a:bodyPr wrap="square" lIns="0" tIns="0" rIns="0" bIns="0" rtlCol="0"/>
          <a:lstStyle/>
          <a:p/>
        </p:txBody>
      </p:sp>
      <p:sp>
        <p:nvSpPr>
          <p:cNvPr id="39" name="object 39"/>
          <p:cNvSpPr/>
          <p:nvPr/>
        </p:nvSpPr>
        <p:spPr>
          <a:xfrm>
            <a:off x="1805939" y="3360420"/>
            <a:ext cx="614172" cy="582167"/>
          </a:xfrm>
          <a:prstGeom prst="rect">
            <a:avLst/>
          </a:prstGeom>
          <a:blipFill>
            <a:blip r:embed="rId37" cstate="print"/>
            <a:stretch>
              <a:fillRect/>
            </a:stretch>
          </a:blipFill>
        </p:spPr>
        <p:txBody>
          <a:bodyPr wrap="square" lIns="0" tIns="0" rIns="0" bIns="0" rtlCol="0"/>
          <a:lstStyle/>
          <a:p/>
        </p:txBody>
      </p:sp>
      <p:sp>
        <p:nvSpPr>
          <p:cNvPr id="40" name="object 40"/>
          <p:cNvSpPr/>
          <p:nvPr/>
        </p:nvSpPr>
        <p:spPr>
          <a:xfrm>
            <a:off x="1944623" y="3360420"/>
            <a:ext cx="871727" cy="582167"/>
          </a:xfrm>
          <a:prstGeom prst="rect">
            <a:avLst/>
          </a:prstGeom>
          <a:blipFill>
            <a:blip r:embed="rId38" cstate="print"/>
            <a:stretch>
              <a:fillRect/>
            </a:stretch>
          </a:blipFill>
        </p:spPr>
        <p:txBody>
          <a:bodyPr wrap="square" lIns="0" tIns="0" rIns="0" bIns="0" rtlCol="0"/>
          <a:lstStyle/>
          <a:p/>
        </p:txBody>
      </p:sp>
      <p:sp>
        <p:nvSpPr>
          <p:cNvPr id="41" name="object 41"/>
          <p:cNvSpPr/>
          <p:nvPr/>
        </p:nvSpPr>
        <p:spPr>
          <a:xfrm>
            <a:off x="2340864" y="3360420"/>
            <a:ext cx="614172" cy="582167"/>
          </a:xfrm>
          <a:prstGeom prst="rect">
            <a:avLst/>
          </a:prstGeom>
          <a:blipFill>
            <a:blip r:embed="rId39" cstate="print"/>
            <a:stretch>
              <a:fillRect/>
            </a:stretch>
          </a:blipFill>
        </p:spPr>
        <p:txBody>
          <a:bodyPr wrap="square" lIns="0" tIns="0" rIns="0" bIns="0" rtlCol="0"/>
          <a:lstStyle/>
          <a:p/>
        </p:txBody>
      </p:sp>
      <p:sp>
        <p:nvSpPr>
          <p:cNvPr id="42" name="object 42"/>
          <p:cNvSpPr/>
          <p:nvPr/>
        </p:nvSpPr>
        <p:spPr>
          <a:xfrm>
            <a:off x="2479548" y="3360420"/>
            <a:ext cx="1565148" cy="582167"/>
          </a:xfrm>
          <a:prstGeom prst="rect">
            <a:avLst/>
          </a:prstGeom>
          <a:blipFill>
            <a:blip r:embed="rId40" cstate="print"/>
            <a:stretch>
              <a:fillRect/>
            </a:stretch>
          </a:blipFill>
        </p:spPr>
        <p:txBody>
          <a:bodyPr wrap="square" lIns="0" tIns="0" rIns="0" bIns="0" rtlCol="0"/>
          <a:lstStyle/>
          <a:p/>
        </p:txBody>
      </p:sp>
      <p:sp>
        <p:nvSpPr>
          <p:cNvPr id="43" name="object 43"/>
          <p:cNvSpPr/>
          <p:nvPr/>
        </p:nvSpPr>
        <p:spPr>
          <a:xfrm>
            <a:off x="3569208" y="3360420"/>
            <a:ext cx="614172" cy="582167"/>
          </a:xfrm>
          <a:prstGeom prst="rect">
            <a:avLst/>
          </a:prstGeom>
          <a:blipFill>
            <a:blip r:embed="rId41" cstate="print"/>
            <a:stretch>
              <a:fillRect/>
            </a:stretch>
          </a:blipFill>
        </p:spPr>
        <p:txBody>
          <a:bodyPr wrap="square" lIns="0" tIns="0" rIns="0" bIns="0" rtlCol="0"/>
          <a:lstStyle/>
          <a:p/>
        </p:txBody>
      </p:sp>
      <p:sp>
        <p:nvSpPr>
          <p:cNvPr id="44" name="object 44"/>
          <p:cNvSpPr/>
          <p:nvPr/>
        </p:nvSpPr>
        <p:spPr>
          <a:xfrm>
            <a:off x="3707891" y="3360420"/>
            <a:ext cx="772667" cy="582167"/>
          </a:xfrm>
          <a:prstGeom prst="rect">
            <a:avLst/>
          </a:prstGeom>
          <a:blipFill>
            <a:blip r:embed="rId42" cstate="print"/>
            <a:stretch>
              <a:fillRect/>
            </a:stretch>
          </a:blipFill>
        </p:spPr>
        <p:txBody>
          <a:bodyPr wrap="square" lIns="0" tIns="0" rIns="0" bIns="0" rtlCol="0"/>
          <a:lstStyle/>
          <a:p/>
        </p:txBody>
      </p:sp>
      <p:sp>
        <p:nvSpPr>
          <p:cNvPr id="45" name="object 45"/>
          <p:cNvSpPr/>
          <p:nvPr/>
        </p:nvSpPr>
        <p:spPr>
          <a:xfrm>
            <a:off x="4005071" y="3360420"/>
            <a:ext cx="614172" cy="582167"/>
          </a:xfrm>
          <a:prstGeom prst="rect">
            <a:avLst/>
          </a:prstGeom>
          <a:blipFill>
            <a:blip r:embed="rId43" cstate="print"/>
            <a:stretch>
              <a:fillRect/>
            </a:stretch>
          </a:blipFill>
        </p:spPr>
        <p:txBody>
          <a:bodyPr wrap="square" lIns="0" tIns="0" rIns="0" bIns="0" rtlCol="0"/>
          <a:lstStyle/>
          <a:p/>
        </p:txBody>
      </p:sp>
      <p:sp>
        <p:nvSpPr>
          <p:cNvPr id="46" name="object 46"/>
          <p:cNvSpPr/>
          <p:nvPr/>
        </p:nvSpPr>
        <p:spPr>
          <a:xfrm>
            <a:off x="4143755" y="3360420"/>
            <a:ext cx="990600" cy="582167"/>
          </a:xfrm>
          <a:prstGeom prst="rect">
            <a:avLst/>
          </a:prstGeom>
          <a:blipFill>
            <a:blip r:embed="rId44" cstate="print"/>
            <a:stretch>
              <a:fillRect/>
            </a:stretch>
          </a:blipFill>
        </p:spPr>
        <p:txBody>
          <a:bodyPr wrap="square" lIns="0" tIns="0" rIns="0" bIns="0" rtlCol="0"/>
          <a:lstStyle/>
          <a:p/>
        </p:txBody>
      </p:sp>
      <p:sp>
        <p:nvSpPr>
          <p:cNvPr id="47" name="object 47"/>
          <p:cNvSpPr/>
          <p:nvPr/>
        </p:nvSpPr>
        <p:spPr>
          <a:xfrm>
            <a:off x="4658867" y="3360420"/>
            <a:ext cx="614172" cy="582167"/>
          </a:xfrm>
          <a:prstGeom prst="rect">
            <a:avLst/>
          </a:prstGeom>
          <a:blipFill>
            <a:blip r:embed="rId45" cstate="print"/>
            <a:stretch>
              <a:fillRect/>
            </a:stretch>
          </a:blipFill>
        </p:spPr>
        <p:txBody>
          <a:bodyPr wrap="square" lIns="0" tIns="0" rIns="0" bIns="0" rtlCol="0"/>
          <a:lstStyle/>
          <a:p/>
        </p:txBody>
      </p:sp>
      <p:sp>
        <p:nvSpPr>
          <p:cNvPr id="48" name="object 48"/>
          <p:cNvSpPr/>
          <p:nvPr/>
        </p:nvSpPr>
        <p:spPr>
          <a:xfrm>
            <a:off x="4797552" y="3360420"/>
            <a:ext cx="1048512" cy="582167"/>
          </a:xfrm>
          <a:prstGeom prst="rect">
            <a:avLst/>
          </a:prstGeom>
          <a:blipFill>
            <a:blip r:embed="rId46" cstate="print"/>
            <a:stretch>
              <a:fillRect/>
            </a:stretch>
          </a:blipFill>
        </p:spPr>
        <p:txBody>
          <a:bodyPr wrap="square" lIns="0" tIns="0" rIns="0" bIns="0" rtlCol="0"/>
          <a:lstStyle/>
          <a:p/>
        </p:txBody>
      </p:sp>
      <p:sp>
        <p:nvSpPr>
          <p:cNvPr id="49" name="object 49"/>
          <p:cNvSpPr/>
          <p:nvPr/>
        </p:nvSpPr>
        <p:spPr>
          <a:xfrm>
            <a:off x="5370576" y="3360420"/>
            <a:ext cx="614172" cy="582167"/>
          </a:xfrm>
          <a:prstGeom prst="rect">
            <a:avLst/>
          </a:prstGeom>
          <a:blipFill>
            <a:blip r:embed="rId47" cstate="print"/>
            <a:stretch>
              <a:fillRect/>
            </a:stretch>
          </a:blipFill>
        </p:spPr>
        <p:txBody>
          <a:bodyPr wrap="square" lIns="0" tIns="0" rIns="0" bIns="0" rtlCol="0"/>
          <a:lstStyle/>
          <a:p/>
        </p:txBody>
      </p:sp>
      <p:sp>
        <p:nvSpPr>
          <p:cNvPr id="50" name="object 50"/>
          <p:cNvSpPr/>
          <p:nvPr/>
        </p:nvSpPr>
        <p:spPr>
          <a:xfrm>
            <a:off x="5509259" y="3360420"/>
            <a:ext cx="673608" cy="582167"/>
          </a:xfrm>
          <a:prstGeom prst="rect">
            <a:avLst/>
          </a:prstGeom>
          <a:blipFill>
            <a:blip r:embed="rId48" cstate="print"/>
            <a:stretch>
              <a:fillRect/>
            </a:stretch>
          </a:blipFill>
        </p:spPr>
        <p:txBody>
          <a:bodyPr wrap="square" lIns="0" tIns="0" rIns="0" bIns="0" rtlCol="0"/>
          <a:lstStyle/>
          <a:p/>
        </p:txBody>
      </p:sp>
      <p:sp>
        <p:nvSpPr>
          <p:cNvPr id="51" name="object 51"/>
          <p:cNvSpPr/>
          <p:nvPr/>
        </p:nvSpPr>
        <p:spPr>
          <a:xfrm>
            <a:off x="5707379" y="3360420"/>
            <a:ext cx="614172" cy="582167"/>
          </a:xfrm>
          <a:prstGeom prst="rect">
            <a:avLst/>
          </a:prstGeom>
          <a:blipFill>
            <a:blip r:embed="rId49" cstate="print"/>
            <a:stretch>
              <a:fillRect/>
            </a:stretch>
          </a:blipFill>
        </p:spPr>
        <p:txBody>
          <a:bodyPr wrap="square" lIns="0" tIns="0" rIns="0" bIns="0" rtlCol="0"/>
          <a:lstStyle/>
          <a:p/>
        </p:txBody>
      </p:sp>
      <p:sp>
        <p:nvSpPr>
          <p:cNvPr id="52" name="object 52"/>
          <p:cNvSpPr/>
          <p:nvPr/>
        </p:nvSpPr>
        <p:spPr>
          <a:xfrm>
            <a:off x="5846064" y="3360420"/>
            <a:ext cx="1982724" cy="582167"/>
          </a:xfrm>
          <a:prstGeom prst="rect">
            <a:avLst/>
          </a:prstGeom>
          <a:blipFill>
            <a:blip r:embed="rId50" cstate="print"/>
            <a:stretch>
              <a:fillRect/>
            </a:stretch>
          </a:blipFill>
        </p:spPr>
        <p:txBody>
          <a:bodyPr wrap="square" lIns="0" tIns="0" rIns="0" bIns="0" rtlCol="0"/>
          <a:lstStyle/>
          <a:p/>
        </p:txBody>
      </p:sp>
      <p:sp>
        <p:nvSpPr>
          <p:cNvPr id="53" name="object 53"/>
          <p:cNvSpPr/>
          <p:nvPr/>
        </p:nvSpPr>
        <p:spPr>
          <a:xfrm>
            <a:off x="7353300" y="3360420"/>
            <a:ext cx="614172" cy="582167"/>
          </a:xfrm>
          <a:prstGeom prst="rect">
            <a:avLst/>
          </a:prstGeom>
          <a:blipFill>
            <a:blip r:embed="rId51" cstate="print"/>
            <a:stretch>
              <a:fillRect/>
            </a:stretch>
          </a:blipFill>
        </p:spPr>
        <p:txBody>
          <a:bodyPr wrap="square" lIns="0" tIns="0" rIns="0" bIns="0" rtlCol="0"/>
          <a:lstStyle/>
          <a:p/>
        </p:txBody>
      </p:sp>
      <p:sp>
        <p:nvSpPr>
          <p:cNvPr id="54" name="object 54"/>
          <p:cNvSpPr/>
          <p:nvPr/>
        </p:nvSpPr>
        <p:spPr>
          <a:xfrm>
            <a:off x="7491983" y="3360420"/>
            <a:ext cx="1129283" cy="582167"/>
          </a:xfrm>
          <a:prstGeom prst="rect">
            <a:avLst/>
          </a:prstGeom>
          <a:blipFill>
            <a:blip r:embed="rId52" cstate="print"/>
            <a:stretch>
              <a:fillRect/>
            </a:stretch>
          </a:blipFill>
        </p:spPr>
        <p:txBody>
          <a:bodyPr wrap="square" lIns="0" tIns="0" rIns="0" bIns="0" rtlCol="0"/>
          <a:lstStyle/>
          <a:p/>
        </p:txBody>
      </p:sp>
      <p:sp>
        <p:nvSpPr>
          <p:cNvPr id="55" name="object 55"/>
          <p:cNvSpPr/>
          <p:nvPr/>
        </p:nvSpPr>
        <p:spPr>
          <a:xfrm>
            <a:off x="8145780" y="3360420"/>
            <a:ext cx="574548" cy="582167"/>
          </a:xfrm>
          <a:prstGeom prst="rect">
            <a:avLst/>
          </a:prstGeom>
          <a:blipFill>
            <a:blip r:embed="rId53" cstate="print"/>
            <a:stretch>
              <a:fillRect/>
            </a:stretch>
          </a:blipFill>
        </p:spPr>
        <p:txBody>
          <a:bodyPr wrap="square" lIns="0" tIns="0" rIns="0" bIns="0" rtlCol="0"/>
          <a:lstStyle/>
          <a:p/>
        </p:txBody>
      </p:sp>
      <p:sp>
        <p:nvSpPr>
          <p:cNvPr id="56" name="object 56"/>
          <p:cNvSpPr/>
          <p:nvPr/>
        </p:nvSpPr>
        <p:spPr>
          <a:xfrm>
            <a:off x="696468" y="3787140"/>
            <a:ext cx="969263" cy="582168"/>
          </a:xfrm>
          <a:prstGeom prst="rect">
            <a:avLst/>
          </a:prstGeom>
          <a:blipFill>
            <a:blip r:embed="rId54" cstate="print"/>
            <a:stretch>
              <a:fillRect/>
            </a:stretch>
          </a:blipFill>
        </p:spPr>
        <p:txBody>
          <a:bodyPr wrap="square" lIns="0" tIns="0" rIns="0" bIns="0" rtlCol="0"/>
          <a:lstStyle/>
          <a:p/>
        </p:txBody>
      </p:sp>
      <p:sp>
        <p:nvSpPr>
          <p:cNvPr id="57" name="object 57"/>
          <p:cNvSpPr/>
          <p:nvPr/>
        </p:nvSpPr>
        <p:spPr>
          <a:xfrm>
            <a:off x="1190244" y="3787140"/>
            <a:ext cx="579119" cy="582168"/>
          </a:xfrm>
          <a:prstGeom prst="rect">
            <a:avLst/>
          </a:prstGeom>
          <a:blipFill>
            <a:blip r:embed="rId55" cstate="print"/>
            <a:stretch>
              <a:fillRect/>
            </a:stretch>
          </a:blipFill>
        </p:spPr>
        <p:txBody>
          <a:bodyPr wrap="square" lIns="0" tIns="0" rIns="0" bIns="0" rtlCol="0"/>
          <a:lstStyle/>
          <a:p/>
        </p:txBody>
      </p:sp>
      <p:sp>
        <p:nvSpPr>
          <p:cNvPr id="58" name="object 58"/>
          <p:cNvSpPr/>
          <p:nvPr/>
        </p:nvSpPr>
        <p:spPr>
          <a:xfrm>
            <a:off x="1293875" y="3787140"/>
            <a:ext cx="1545336" cy="582168"/>
          </a:xfrm>
          <a:prstGeom prst="rect">
            <a:avLst/>
          </a:prstGeom>
          <a:blipFill>
            <a:blip r:embed="rId56" cstate="print"/>
            <a:stretch>
              <a:fillRect/>
            </a:stretch>
          </a:blipFill>
        </p:spPr>
        <p:txBody>
          <a:bodyPr wrap="square" lIns="0" tIns="0" rIns="0" bIns="0" rtlCol="0"/>
          <a:lstStyle/>
          <a:p/>
        </p:txBody>
      </p:sp>
      <p:sp>
        <p:nvSpPr>
          <p:cNvPr id="59" name="object 59"/>
          <p:cNvSpPr/>
          <p:nvPr/>
        </p:nvSpPr>
        <p:spPr>
          <a:xfrm>
            <a:off x="2363723" y="3787140"/>
            <a:ext cx="579119" cy="582168"/>
          </a:xfrm>
          <a:prstGeom prst="rect">
            <a:avLst/>
          </a:prstGeom>
          <a:blipFill>
            <a:blip r:embed="rId57" cstate="print"/>
            <a:stretch>
              <a:fillRect/>
            </a:stretch>
          </a:blipFill>
        </p:spPr>
        <p:txBody>
          <a:bodyPr wrap="square" lIns="0" tIns="0" rIns="0" bIns="0" rtlCol="0"/>
          <a:lstStyle/>
          <a:p/>
        </p:txBody>
      </p:sp>
      <p:sp>
        <p:nvSpPr>
          <p:cNvPr id="60" name="object 60"/>
          <p:cNvSpPr/>
          <p:nvPr/>
        </p:nvSpPr>
        <p:spPr>
          <a:xfrm>
            <a:off x="2467355" y="3787140"/>
            <a:ext cx="871728" cy="582168"/>
          </a:xfrm>
          <a:prstGeom prst="rect">
            <a:avLst/>
          </a:prstGeom>
          <a:blipFill>
            <a:blip r:embed="rId58" cstate="print"/>
            <a:stretch>
              <a:fillRect/>
            </a:stretch>
          </a:blipFill>
        </p:spPr>
        <p:txBody>
          <a:bodyPr wrap="square" lIns="0" tIns="0" rIns="0" bIns="0" rtlCol="0"/>
          <a:lstStyle/>
          <a:p/>
        </p:txBody>
      </p:sp>
      <p:sp>
        <p:nvSpPr>
          <p:cNvPr id="61" name="object 61"/>
          <p:cNvSpPr/>
          <p:nvPr/>
        </p:nvSpPr>
        <p:spPr>
          <a:xfrm>
            <a:off x="2863595" y="3787140"/>
            <a:ext cx="579119" cy="582168"/>
          </a:xfrm>
          <a:prstGeom prst="rect">
            <a:avLst/>
          </a:prstGeom>
          <a:blipFill>
            <a:blip r:embed="rId59" cstate="print"/>
            <a:stretch>
              <a:fillRect/>
            </a:stretch>
          </a:blipFill>
        </p:spPr>
        <p:txBody>
          <a:bodyPr wrap="square" lIns="0" tIns="0" rIns="0" bIns="0" rtlCol="0"/>
          <a:lstStyle/>
          <a:p/>
        </p:txBody>
      </p:sp>
      <p:sp>
        <p:nvSpPr>
          <p:cNvPr id="62" name="object 62"/>
          <p:cNvSpPr/>
          <p:nvPr/>
        </p:nvSpPr>
        <p:spPr>
          <a:xfrm>
            <a:off x="2967227" y="3787140"/>
            <a:ext cx="1069848" cy="582168"/>
          </a:xfrm>
          <a:prstGeom prst="rect">
            <a:avLst/>
          </a:prstGeom>
          <a:blipFill>
            <a:blip r:embed="rId60" cstate="print"/>
            <a:stretch>
              <a:fillRect/>
            </a:stretch>
          </a:blipFill>
        </p:spPr>
        <p:txBody>
          <a:bodyPr wrap="square" lIns="0" tIns="0" rIns="0" bIns="0" rtlCol="0"/>
          <a:lstStyle/>
          <a:p/>
        </p:txBody>
      </p:sp>
      <p:sp>
        <p:nvSpPr>
          <p:cNvPr id="63" name="object 63"/>
          <p:cNvSpPr/>
          <p:nvPr/>
        </p:nvSpPr>
        <p:spPr>
          <a:xfrm>
            <a:off x="3561588" y="3787140"/>
            <a:ext cx="579120" cy="582168"/>
          </a:xfrm>
          <a:prstGeom prst="rect">
            <a:avLst/>
          </a:prstGeom>
          <a:blipFill>
            <a:blip r:embed="rId61" cstate="print"/>
            <a:stretch>
              <a:fillRect/>
            </a:stretch>
          </a:blipFill>
        </p:spPr>
        <p:txBody>
          <a:bodyPr wrap="square" lIns="0" tIns="0" rIns="0" bIns="0" rtlCol="0"/>
          <a:lstStyle/>
          <a:p/>
        </p:txBody>
      </p:sp>
      <p:sp>
        <p:nvSpPr>
          <p:cNvPr id="64" name="object 64"/>
          <p:cNvSpPr/>
          <p:nvPr/>
        </p:nvSpPr>
        <p:spPr>
          <a:xfrm>
            <a:off x="3665220" y="3787140"/>
            <a:ext cx="851915" cy="582168"/>
          </a:xfrm>
          <a:prstGeom prst="rect">
            <a:avLst/>
          </a:prstGeom>
          <a:blipFill>
            <a:blip r:embed="rId62" cstate="print"/>
            <a:stretch>
              <a:fillRect/>
            </a:stretch>
          </a:blipFill>
        </p:spPr>
        <p:txBody>
          <a:bodyPr wrap="square" lIns="0" tIns="0" rIns="0" bIns="0" rtlCol="0"/>
          <a:lstStyle/>
          <a:p/>
        </p:txBody>
      </p:sp>
      <p:sp>
        <p:nvSpPr>
          <p:cNvPr id="65" name="object 65"/>
          <p:cNvSpPr/>
          <p:nvPr/>
        </p:nvSpPr>
        <p:spPr>
          <a:xfrm>
            <a:off x="4041647" y="3787140"/>
            <a:ext cx="579120" cy="582168"/>
          </a:xfrm>
          <a:prstGeom prst="rect">
            <a:avLst/>
          </a:prstGeom>
          <a:blipFill>
            <a:blip r:embed="rId63" cstate="print"/>
            <a:stretch>
              <a:fillRect/>
            </a:stretch>
          </a:blipFill>
        </p:spPr>
        <p:txBody>
          <a:bodyPr wrap="square" lIns="0" tIns="0" rIns="0" bIns="0" rtlCol="0"/>
          <a:lstStyle/>
          <a:p/>
        </p:txBody>
      </p:sp>
      <p:sp>
        <p:nvSpPr>
          <p:cNvPr id="66" name="object 66"/>
          <p:cNvSpPr/>
          <p:nvPr/>
        </p:nvSpPr>
        <p:spPr>
          <a:xfrm>
            <a:off x="4145279" y="3787140"/>
            <a:ext cx="1961388" cy="582168"/>
          </a:xfrm>
          <a:prstGeom prst="rect">
            <a:avLst/>
          </a:prstGeom>
          <a:blipFill>
            <a:blip r:embed="rId64" cstate="print"/>
            <a:stretch>
              <a:fillRect/>
            </a:stretch>
          </a:blipFill>
        </p:spPr>
        <p:txBody>
          <a:bodyPr wrap="square" lIns="0" tIns="0" rIns="0" bIns="0" rtlCol="0"/>
          <a:lstStyle/>
          <a:p/>
        </p:txBody>
      </p:sp>
      <p:sp>
        <p:nvSpPr>
          <p:cNvPr id="67" name="object 67"/>
          <p:cNvSpPr/>
          <p:nvPr/>
        </p:nvSpPr>
        <p:spPr>
          <a:xfrm>
            <a:off x="5631179" y="3787140"/>
            <a:ext cx="574548" cy="582168"/>
          </a:xfrm>
          <a:prstGeom prst="rect">
            <a:avLst/>
          </a:prstGeom>
          <a:blipFill>
            <a:blip r:embed="rId65" cstate="print"/>
            <a:stretch>
              <a:fillRect/>
            </a:stretch>
          </a:blipFill>
        </p:spPr>
        <p:txBody>
          <a:bodyPr wrap="square" lIns="0" tIns="0" rIns="0" bIns="0" rtlCol="0"/>
          <a:lstStyle/>
          <a:p/>
        </p:txBody>
      </p:sp>
      <p:sp>
        <p:nvSpPr>
          <p:cNvPr id="68" name="object 68"/>
          <p:cNvSpPr/>
          <p:nvPr/>
        </p:nvSpPr>
        <p:spPr>
          <a:xfrm>
            <a:off x="5730240" y="3787140"/>
            <a:ext cx="579120" cy="582168"/>
          </a:xfrm>
          <a:prstGeom prst="rect">
            <a:avLst/>
          </a:prstGeom>
          <a:blipFill>
            <a:blip r:embed="rId66" cstate="print"/>
            <a:stretch>
              <a:fillRect/>
            </a:stretch>
          </a:blipFill>
        </p:spPr>
        <p:txBody>
          <a:bodyPr wrap="square" lIns="0" tIns="0" rIns="0" bIns="0" rtlCol="0"/>
          <a:lstStyle/>
          <a:p/>
        </p:txBody>
      </p:sp>
      <p:sp>
        <p:nvSpPr>
          <p:cNvPr id="69" name="object 69"/>
          <p:cNvSpPr/>
          <p:nvPr/>
        </p:nvSpPr>
        <p:spPr>
          <a:xfrm>
            <a:off x="5833871" y="3787140"/>
            <a:ext cx="1274064" cy="582168"/>
          </a:xfrm>
          <a:prstGeom prst="rect">
            <a:avLst/>
          </a:prstGeom>
          <a:blipFill>
            <a:blip r:embed="rId67" cstate="print"/>
            <a:stretch>
              <a:fillRect/>
            </a:stretch>
          </a:blipFill>
        </p:spPr>
        <p:txBody>
          <a:bodyPr wrap="square" lIns="0" tIns="0" rIns="0" bIns="0" rtlCol="0"/>
          <a:lstStyle/>
          <a:p/>
        </p:txBody>
      </p:sp>
      <p:sp>
        <p:nvSpPr>
          <p:cNvPr id="70" name="object 70"/>
          <p:cNvSpPr/>
          <p:nvPr/>
        </p:nvSpPr>
        <p:spPr>
          <a:xfrm>
            <a:off x="6632447" y="3787140"/>
            <a:ext cx="579120" cy="582168"/>
          </a:xfrm>
          <a:prstGeom prst="rect">
            <a:avLst/>
          </a:prstGeom>
          <a:blipFill>
            <a:blip r:embed="rId68" cstate="print"/>
            <a:stretch>
              <a:fillRect/>
            </a:stretch>
          </a:blipFill>
        </p:spPr>
        <p:txBody>
          <a:bodyPr wrap="square" lIns="0" tIns="0" rIns="0" bIns="0" rtlCol="0"/>
          <a:lstStyle/>
          <a:p/>
        </p:txBody>
      </p:sp>
      <p:sp>
        <p:nvSpPr>
          <p:cNvPr id="71" name="object 71"/>
          <p:cNvSpPr/>
          <p:nvPr/>
        </p:nvSpPr>
        <p:spPr>
          <a:xfrm>
            <a:off x="6736080" y="3787140"/>
            <a:ext cx="1109472" cy="582168"/>
          </a:xfrm>
          <a:prstGeom prst="rect">
            <a:avLst/>
          </a:prstGeom>
          <a:blipFill>
            <a:blip r:embed="rId69" cstate="print"/>
            <a:stretch>
              <a:fillRect/>
            </a:stretch>
          </a:blipFill>
        </p:spPr>
        <p:txBody>
          <a:bodyPr wrap="square" lIns="0" tIns="0" rIns="0" bIns="0" rtlCol="0"/>
          <a:lstStyle/>
          <a:p/>
        </p:txBody>
      </p:sp>
      <p:sp>
        <p:nvSpPr>
          <p:cNvPr id="72" name="object 72"/>
          <p:cNvSpPr/>
          <p:nvPr/>
        </p:nvSpPr>
        <p:spPr>
          <a:xfrm>
            <a:off x="7370064" y="3787140"/>
            <a:ext cx="577596" cy="582168"/>
          </a:xfrm>
          <a:prstGeom prst="rect">
            <a:avLst/>
          </a:prstGeom>
          <a:blipFill>
            <a:blip r:embed="rId70" cstate="print"/>
            <a:stretch>
              <a:fillRect/>
            </a:stretch>
          </a:blipFill>
        </p:spPr>
        <p:txBody>
          <a:bodyPr wrap="square" lIns="0" tIns="0" rIns="0" bIns="0" rtlCol="0"/>
          <a:lstStyle/>
          <a:p/>
        </p:txBody>
      </p:sp>
      <p:sp>
        <p:nvSpPr>
          <p:cNvPr id="73" name="object 73"/>
          <p:cNvSpPr/>
          <p:nvPr/>
        </p:nvSpPr>
        <p:spPr>
          <a:xfrm>
            <a:off x="7472171" y="3787140"/>
            <a:ext cx="1149096" cy="582168"/>
          </a:xfrm>
          <a:prstGeom prst="rect">
            <a:avLst/>
          </a:prstGeom>
          <a:blipFill>
            <a:blip r:embed="rId71" cstate="print"/>
            <a:stretch>
              <a:fillRect/>
            </a:stretch>
          </a:blipFill>
        </p:spPr>
        <p:txBody>
          <a:bodyPr wrap="square" lIns="0" tIns="0" rIns="0" bIns="0" rtlCol="0"/>
          <a:lstStyle/>
          <a:p/>
        </p:txBody>
      </p:sp>
      <p:sp>
        <p:nvSpPr>
          <p:cNvPr id="74" name="object 74"/>
          <p:cNvSpPr/>
          <p:nvPr/>
        </p:nvSpPr>
        <p:spPr>
          <a:xfrm>
            <a:off x="8145780" y="3787140"/>
            <a:ext cx="574548" cy="582168"/>
          </a:xfrm>
          <a:prstGeom prst="rect">
            <a:avLst/>
          </a:prstGeom>
          <a:blipFill>
            <a:blip r:embed="rId72" cstate="print"/>
            <a:stretch>
              <a:fillRect/>
            </a:stretch>
          </a:blipFill>
        </p:spPr>
        <p:txBody>
          <a:bodyPr wrap="square" lIns="0" tIns="0" rIns="0" bIns="0" rtlCol="0"/>
          <a:lstStyle/>
          <a:p/>
        </p:txBody>
      </p:sp>
      <p:sp>
        <p:nvSpPr>
          <p:cNvPr id="75" name="object 75"/>
          <p:cNvSpPr/>
          <p:nvPr/>
        </p:nvSpPr>
        <p:spPr>
          <a:xfrm>
            <a:off x="696468" y="4213859"/>
            <a:ext cx="871728" cy="582168"/>
          </a:xfrm>
          <a:prstGeom prst="rect">
            <a:avLst/>
          </a:prstGeom>
          <a:blipFill>
            <a:blip r:embed="rId73" cstate="print"/>
            <a:stretch>
              <a:fillRect/>
            </a:stretch>
          </a:blipFill>
        </p:spPr>
        <p:txBody>
          <a:bodyPr wrap="square" lIns="0" tIns="0" rIns="0" bIns="0" rtlCol="0"/>
          <a:lstStyle/>
          <a:p/>
        </p:txBody>
      </p:sp>
      <p:sp>
        <p:nvSpPr>
          <p:cNvPr id="76" name="object 76"/>
          <p:cNvSpPr/>
          <p:nvPr/>
        </p:nvSpPr>
        <p:spPr>
          <a:xfrm>
            <a:off x="1092708" y="4213859"/>
            <a:ext cx="591312" cy="582168"/>
          </a:xfrm>
          <a:prstGeom prst="rect">
            <a:avLst/>
          </a:prstGeom>
          <a:blipFill>
            <a:blip r:embed="rId74" cstate="print"/>
            <a:stretch>
              <a:fillRect/>
            </a:stretch>
          </a:blipFill>
        </p:spPr>
        <p:txBody>
          <a:bodyPr wrap="square" lIns="0" tIns="0" rIns="0" bIns="0" rtlCol="0"/>
          <a:lstStyle/>
          <a:p/>
        </p:txBody>
      </p:sp>
      <p:sp>
        <p:nvSpPr>
          <p:cNvPr id="77" name="object 77"/>
          <p:cNvSpPr/>
          <p:nvPr/>
        </p:nvSpPr>
        <p:spPr>
          <a:xfrm>
            <a:off x="1208532" y="4213859"/>
            <a:ext cx="1385316" cy="582168"/>
          </a:xfrm>
          <a:prstGeom prst="rect">
            <a:avLst/>
          </a:prstGeom>
          <a:blipFill>
            <a:blip r:embed="rId75" cstate="print"/>
            <a:stretch>
              <a:fillRect/>
            </a:stretch>
          </a:blipFill>
        </p:spPr>
        <p:txBody>
          <a:bodyPr wrap="square" lIns="0" tIns="0" rIns="0" bIns="0" rtlCol="0"/>
          <a:lstStyle/>
          <a:p/>
        </p:txBody>
      </p:sp>
      <p:sp>
        <p:nvSpPr>
          <p:cNvPr id="78" name="object 78"/>
          <p:cNvSpPr/>
          <p:nvPr/>
        </p:nvSpPr>
        <p:spPr>
          <a:xfrm>
            <a:off x="2118360" y="4213859"/>
            <a:ext cx="591312" cy="582168"/>
          </a:xfrm>
          <a:prstGeom prst="rect">
            <a:avLst/>
          </a:prstGeom>
          <a:blipFill>
            <a:blip r:embed="rId76" cstate="print"/>
            <a:stretch>
              <a:fillRect/>
            </a:stretch>
          </a:blipFill>
        </p:spPr>
        <p:txBody>
          <a:bodyPr wrap="square" lIns="0" tIns="0" rIns="0" bIns="0" rtlCol="0"/>
          <a:lstStyle/>
          <a:p/>
        </p:txBody>
      </p:sp>
      <p:sp>
        <p:nvSpPr>
          <p:cNvPr id="79" name="object 79"/>
          <p:cNvSpPr/>
          <p:nvPr/>
        </p:nvSpPr>
        <p:spPr>
          <a:xfrm>
            <a:off x="2234183" y="4213859"/>
            <a:ext cx="2714244" cy="582168"/>
          </a:xfrm>
          <a:prstGeom prst="rect">
            <a:avLst/>
          </a:prstGeom>
          <a:blipFill>
            <a:blip r:embed="rId77" cstate="print"/>
            <a:stretch>
              <a:fillRect/>
            </a:stretch>
          </a:blipFill>
        </p:spPr>
        <p:txBody>
          <a:bodyPr wrap="square" lIns="0" tIns="0" rIns="0" bIns="0" rtlCol="0"/>
          <a:lstStyle/>
          <a:p/>
        </p:txBody>
      </p:sp>
      <p:sp>
        <p:nvSpPr>
          <p:cNvPr id="80" name="object 80"/>
          <p:cNvSpPr/>
          <p:nvPr/>
        </p:nvSpPr>
        <p:spPr>
          <a:xfrm>
            <a:off x="4472940" y="4213859"/>
            <a:ext cx="591312" cy="582168"/>
          </a:xfrm>
          <a:prstGeom prst="rect">
            <a:avLst/>
          </a:prstGeom>
          <a:blipFill>
            <a:blip r:embed="rId78" cstate="print"/>
            <a:stretch>
              <a:fillRect/>
            </a:stretch>
          </a:blipFill>
        </p:spPr>
        <p:txBody>
          <a:bodyPr wrap="square" lIns="0" tIns="0" rIns="0" bIns="0" rtlCol="0"/>
          <a:lstStyle/>
          <a:p/>
        </p:txBody>
      </p:sp>
      <p:sp>
        <p:nvSpPr>
          <p:cNvPr id="81" name="object 81"/>
          <p:cNvSpPr/>
          <p:nvPr/>
        </p:nvSpPr>
        <p:spPr>
          <a:xfrm>
            <a:off x="4588764" y="4213859"/>
            <a:ext cx="673608" cy="582168"/>
          </a:xfrm>
          <a:prstGeom prst="rect">
            <a:avLst/>
          </a:prstGeom>
          <a:blipFill>
            <a:blip r:embed="rId79" cstate="print"/>
            <a:stretch>
              <a:fillRect/>
            </a:stretch>
          </a:blipFill>
        </p:spPr>
        <p:txBody>
          <a:bodyPr wrap="square" lIns="0" tIns="0" rIns="0" bIns="0" rtlCol="0"/>
          <a:lstStyle/>
          <a:p/>
        </p:txBody>
      </p:sp>
      <p:sp>
        <p:nvSpPr>
          <p:cNvPr id="82" name="object 82"/>
          <p:cNvSpPr/>
          <p:nvPr/>
        </p:nvSpPr>
        <p:spPr>
          <a:xfrm>
            <a:off x="4786884" y="4213859"/>
            <a:ext cx="591312" cy="582168"/>
          </a:xfrm>
          <a:prstGeom prst="rect">
            <a:avLst/>
          </a:prstGeom>
          <a:blipFill>
            <a:blip r:embed="rId80" cstate="print"/>
            <a:stretch>
              <a:fillRect/>
            </a:stretch>
          </a:blipFill>
        </p:spPr>
        <p:txBody>
          <a:bodyPr wrap="square" lIns="0" tIns="0" rIns="0" bIns="0" rtlCol="0"/>
          <a:lstStyle/>
          <a:p/>
        </p:txBody>
      </p:sp>
      <p:sp>
        <p:nvSpPr>
          <p:cNvPr id="83" name="object 83"/>
          <p:cNvSpPr/>
          <p:nvPr/>
        </p:nvSpPr>
        <p:spPr>
          <a:xfrm>
            <a:off x="4902708" y="4213859"/>
            <a:ext cx="1147572" cy="582168"/>
          </a:xfrm>
          <a:prstGeom prst="rect">
            <a:avLst/>
          </a:prstGeom>
          <a:blipFill>
            <a:blip r:embed="rId81" cstate="print"/>
            <a:stretch>
              <a:fillRect/>
            </a:stretch>
          </a:blipFill>
        </p:spPr>
        <p:txBody>
          <a:bodyPr wrap="square" lIns="0" tIns="0" rIns="0" bIns="0" rtlCol="0"/>
          <a:lstStyle/>
          <a:p/>
        </p:txBody>
      </p:sp>
      <p:sp>
        <p:nvSpPr>
          <p:cNvPr id="84" name="object 84"/>
          <p:cNvSpPr/>
          <p:nvPr/>
        </p:nvSpPr>
        <p:spPr>
          <a:xfrm>
            <a:off x="5574791" y="4213859"/>
            <a:ext cx="591312" cy="582168"/>
          </a:xfrm>
          <a:prstGeom prst="rect">
            <a:avLst/>
          </a:prstGeom>
          <a:blipFill>
            <a:blip r:embed="rId82" cstate="print"/>
            <a:stretch>
              <a:fillRect/>
            </a:stretch>
          </a:blipFill>
        </p:spPr>
        <p:txBody>
          <a:bodyPr wrap="square" lIns="0" tIns="0" rIns="0" bIns="0" rtlCol="0"/>
          <a:lstStyle/>
          <a:p/>
        </p:txBody>
      </p:sp>
      <p:sp>
        <p:nvSpPr>
          <p:cNvPr id="85" name="object 85"/>
          <p:cNvSpPr/>
          <p:nvPr/>
        </p:nvSpPr>
        <p:spPr>
          <a:xfrm>
            <a:off x="5690615" y="4213859"/>
            <a:ext cx="1248156" cy="582168"/>
          </a:xfrm>
          <a:prstGeom prst="rect">
            <a:avLst/>
          </a:prstGeom>
          <a:blipFill>
            <a:blip r:embed="rId83" cstate="print"/>
            <a:stretch>
              <a:fillRect/>
            </a:stretch>
          </a:blipFill>
        </p:spPr>
        <p:txBody>
          <a:bodyPr wrap="square" lIns="0" tIns="0" rIns="0" bIns="0" rtlCol="0"/>
          <a:lstStyle/>
          <a:p/>
        </p:txBody>
      </p:sp>
      <p:sp>
        <p:nvSpPr>
          <p:cNvPr id="86" name="object 86"/>
          <p:cNvSpPr/>
          <p:nvPr/>
        </p:nvSpPr>
        <p:spPr>
          <a:xfrm>
            <a:off x="6463284" y="4213859"/>
            <a:ext cx="591312" cy="582168"/>
          </a:xfrm>
          <a:prstGeom prst="rect">
            <a:avLst/>
          </a:prstGeom>
          <a:blipFill>
            <a:blip r:embed="rId84" cstate="print"/>
            <a:stretch>
              <a:fillRect/>
            </a:stretch>
          </a:blipFill>
        </p:spPr>
        <p:txBody>
          <a:bodyPr wrap="square" lIns="0" tIns="0" rIns="0" bIns="0" rtlCol="0"/>
          <a:lstStyle/>
          <a:p/>
        </p:txBody>
      </p:sp>
      <p:sp>
        <p:nvSpPr>
          <p:cNvPr id="87" name="object 87"/>
          <p:cNvSpPr/>
          <p:nvPr/>
        </p:nvSpPr>
        <p:spPr>
          <a:xfrm>
            <a:off x="6579107" y="4213859"/>
            <a:ext cx="2042159" cy="582168"/>
          </a:xfrm>
          <a:prstGeom prst="rect">
            <a:avLst/>
          </a:prstGeom>
          <a:blipFill>
            <a:blip r:embed="rId85" cstate="print"/>
            <a:stretch>
              <a:fillRect/>
            </a:stretch>
          </a:blipFill>
        </p:spPr>
        <p:txBody>
          <a:bodyPr wrap="square" lIns="0" tIns="0" rIns="0" bIns="0" rtlCol="0"/>
          <a:lstStyle/>
          <a:p/>
        </p:txBody>
      </p:sp>
      <p:sp>
        <p:nvSpPr>
          <p:cNvPr id="88" name="object 88"/>
          <p:cNvSpPr/>
          <p:nvPr/>
        </p:nvSpPr>
        <p:spPr>
          <a:xfrm>
            <a:off x="8145780" y="4213859"/>
            <a:ext cx="574548" cy="582168"/>
          </a:xfrm>
          <a:prstGeom prst="rect">
            <a:avLst/>
          </a:prstGeom>
          <a:blipFill>
            <a:blip r:embed="rId86" cstate="print"/>
            <a:stretch>
              <a:fillRect/>
            </a:stretch>
          </a:blipFill>
        </p:spPr>
        <p:txBody>
          <a:bodyPr wrap="square" lIns="0" tIns="0" rIns="0" bIns="0" rtlCol="0"/>
          <a:lstStyle/>
          <a:p/>
        </p:txBody>
      </p:sp>
      <p:sp>
        <p:nvSpPr>
          <p:cNvPr id="89" name="object 89"/>
          <p:cNvSpPr/>
          <p:nvPr/>
        </p:nvSpPr>
        <p:spPr>
          <a:xfrm>
            <a:off x="696468" y="4640579"/>
            <a:ext cx="1367028" cy="582168"/>
          </a:xfrm>
          <a:prstGeom prst="rect">
            <a:avLst/>
          </a:prstGeom>
          <a:blipFill>
            <a:blip r:embed="rId87" cstate="print"/>
            <a:stretch>
              <a:fillRect/>
            </a:stretch>
          </a:blipFill>
        </p:spPr>
        <p:txBody>
          <a:bodyPr wrap="square" lIns="0" tIns="0" rIns="0" bIns="0" rtlCol="0"/>
          <a:lstStyle/>
          <a:p/>
        </p:txBody>
      </p:sp>
      <p:sp>
        <p:nvSpPr>
          <p:cNvPr id="90" name="object 90"/>
          <p:cNvSpPr/>
          <p:nvPr/>
        </p:nvSpPr>
        <p:spPr>
          <a:xfrm>
            <a:off x="1588008" y="4640579"/>
            <a:ext cx="667512" cy="582168"/>
          </a:xfrm>
          <a:prstGeom prst="rect">
            <a:avLst/>
          </a:prstGeom>
          <a:blipFill>
            <a:blip r:embed="rId88" cstate="print"/>
            <a:stretch>
              <a:fillRect/>
            </a:stretch>
          </a:blipFill>
        </p:spPr>
        <p:txBody>
          <a:bodyPr wrap="square" lIns="0" tIns="0" rIns="0" bIns="0" rtlCol="0"/>
          <a:lstStyle/>
          <a:p/>
        </p:txBody>
      </p:sp>
      <p:sp>
        <p:nvSpPr>
          <p:cNvPr id="91" name="object 91"/>
          <p:cNvSpPr/>
          <p:nvPr/>
        </p:nvSpPr>
        <p:spPr>
          <a:xfrm>
            <a:off x="1780032" y="4640579"/>
            <a:ext cx="2139696" cy="582168"/>
          </a:xfrm>
          <a:prstGeom prst="rect">
            <a:avLst/>
          </a:prstGeom>
          <a:blipFill>
            <a:blip r:embed="rId89" cstate="print"/>
            <a:stretch>
              <a:fillRect/>
            </a:stretch>
          </a:blipFill>
        </p:spPr>
        <p:txBody>
          <a:bodyPr wrap="square" lIns="0" tIns="0" rIns="0" bIns="0" rtlCol="0"/>
          <a:lstStyle/>
          <a:p/>
        </p:txBody>
      </p:sp>
      <p:sp>
        <p:nvSpPr>
          <p:cNvPr id="92" name="object 92"/>
          <p:cNvSpPr/>
          <p:nvPr/>
        </p:nvSpPr>
        <p:spPr>
          <a:xfrm>
            <a:off x="3444240" y="4640579"/>
            <a:ext cx="669036" cy="582168"/>
          </a:xfrm>
          <a:prstGeom prst="rect">
            <a:avLst/>
          </a:prstGeom>
          <a:blipFill>
            <a:blip r:embed="rId90" cstate="print"/>
            <a:stretch>
              <a:fillRect/>
            </a:stretch>
          </a:blipFill>
        </p:spPr>
        <p:txBody>
          <a:bodyPr wrap="square" lIns="0" tIns="0" rIns="0" bIns="0" rtlCol="0"/>
          <a:lstStyle/>
          <a:p/>
        </p:txBody>
      </p:sp>
      <p:sp>
        <p:nvSpPr>
          <p:cNvPr id="93" name="object 93"/>
          <p:cNvSpPr/>
          <p:nvPr/>
        </p:nvSpPr>
        <p:spPr>
          <a:xfrm>
            <a:off x="3637788" y="4640579"/>
            <a:ext cx="1703832" cy="582168"/>
          </a:xfrm>
          <a:prstGeom prst="rect">
            <a:avLst/>
          </a:prstGeom>
          <a:blipFill>
            <a:blip r:embed="rId91" cstate="print"/>
            <a:stretch>
              <a:fillRect/>
            </a:stretch>
          </a:blipFill>
        </p:spPr>
        <p:txBody>
          <a:bodyPr wrap="square" lIns="0" tIns="0" rIns="0" bIns="0" rtlCol="0"/>
          <a:lstStyle/>
          <a:p/>
        </p:txBody>
      </p:sp>
      <p:sp>
        <p:nvSpPr>
          <p:cNvPr id="94" name="object 94"/>
          <p:cNvSpPr/>
          <p:nvPr/>
        </p:nvSpPr>
        <p:spPr>
          <a:xfrm>
            <a:off x="4866132" y="4640579"/>
            <a:ext cx="667512" cy="582168"/>
          </a:xfrm>
          <a:prstGeom prst="rect">
            <a:avLst/>
          </a:prstGeom>
          <a:blipFill>
            <a:blip r:embed="rId92" cstate="print"/>
            <a:stretch>
              <a:fillRect/>
            </a:stretch>
          </a:blipFill>
        </p:spPr>
        <p:txBody>
          <a:bodyPr wrap="square" lIns="0" tIns="0" rIns="0" bIns="0" rtlCol="0"/>
          <a:lstStyle/>
          <a:p/>
        </p:txBody>
      </p:sp>
      <p:sp>
        <p:nvSpPr>
          <p:cNvPr id="95" name="object 95"/>
          <p:cNvSpPr/>
          <p:nvPr/>
        </p:nvSpPr>
        <p:spPr>
          <a:xfrm>
            <a:off x="5058155" y="4640579"/>
            <a:ext cx="673608" cy="582168"/>
          </a:xfrm>
          <a:prstGeom prst="rect">
            <a:avLst/>
          </a:prstGeom>
          <a:blipFill>
            <a:blip r:embed="rId93" cstate="print"/>
            <a:stretch>
              <a:fillRect/>
            </a:stretch>
          </a:blipFill>
        </p:spPr>
        <p:txBody>
          <a:bodyPr wrap="square" lIns="0" tIns="0" rIns="0" bIns="0" rtlCol="0"/>
          <a:lstStyle/>
          <a:p/>
        </p:txBody>
      </p:sp>
      <p:sp>
        <p:nvSpPr>
          <p:cNvPr id="96" name="object 96"/>
          <p:cNvSpPr/>
          <p:nvPr/>
        </p:nvSpPr>
        <p:spPr>
          <a:xfrm>
            <a:off x="5256276" y="4640579"/>
            <a:ext cx="667512" cy="582168"/>
          </a:xfrm>
          <a:prstGeom prst="rect">
            <a:avLst/>
          </a:prstGeom>
          <a:blipFill>
            <a:blip r:embed="rId94" cstate="print"/>
            <a:stretch>
              <a:fillRect/>
            </a:stretch>
          </a:blipFill>
        </p:spPr>
        <p:txBody>
          <a:bodyPr wrap="square" lIns="0" tIns="0" rIns="0" bIns="0" rtlCol="0"/>
          <a:lstStyle/>
          <a:p/>
        </p:txBody>
      </p:sp>
      <p:sp>
        <p:nvSpPr>
          <p:cNvPr id="97" name="object 97"/>
          <p:cNvSpPr/>
          <p:nvPr/>
        </p:nvSpPr>
        <p:spPr>
          <a:xfrm>
            <a:off x="5448300" y="4640579"/>
            <a:ext cx="3172968" cy="582168"/>
          </a:xfrm>
          <a:prstGeom prst="rect">
            <a:avLst/>
          </a:prstGeom>
          <a:blipFill>
            <a:blip r:embed="rId95" cstate="print"/>
            <a:stretch>
              <a:fillRect/>
            </a:stretch>
          </a:blipFill>
        </p:spPr>
        <p:txBody>
          <a:bodyPr wrap="square" lIns="0" tIns="0" rIns="0" bIns="0" rtlCol="0"/>
          <a:lstStyle/>
          <a:p/>
        </p:txBody>
      </p:sp>
      <p:sp>
        <p:nvSpPr>
          <p:cNvPr id="98" name="object 98"/>
          <p:cNvSpPr/>
          <p:nvPr/>
        </p:nvSpPr>
        <p:spPr>
          <a:xfrm>
            <a:off x="8145780" y="4640579"/>
            <a:ext cx="574548" cy="582168"/>
          </a:xfrm>
          <a:prstGeom prst="rect">
            <a:avLst/>
          </a:prstGeom>
          <a:blipFill>
            <a:blip r:embed="rId96" cstate="print"/>
            <a:stretch>
              <a:fillRect/>
            </a:stretch>
          </a:blipFill>
        </p:spPr>
        <p:txBody>
          <a:bodyPr wrap="square" lIns="0" tIns="0" rIns="0" bIns="0" rtlCol="0"/>
          <a:lstStyle/>
          <a:p/>
        </p:txBody>
      </p:sp>
      <p:sp>
        <p:nvSpPr>
          <p:cNvPr id="99" name="object 99"/>
          <p:cNvSpPr/>
          <p:nvPr/>
        </p:nvSpPr>
        <p:spPr>
          <a:xfrm>
            <a:off x="696468" y="5067300"/>
            <a:ext cx="1684020" cy="582168"/>
          </a:xfrm>
          <a:prstGeom prst="rect">
            <a:avLst/>
          </a:prstGeom>
          <a:blipFill>
            <a:blip r:embed="rId97" cstate="print"/>
            <a:stretch>
              <a:fillRect/>
            </a:stretch>
          </a:blipFill>
        </p:spPr>
        <p:txBody>
          <a:bodyPr wrap="square" lIns="0" tIns="0" rIns="0" bIns="0" rtlCol="0"/>
          <a:lstStyle/>
          <a:p/>
        </p:txBody>
      </p:sp>
      <p:sp>
        <p:nvSpPr>
          <p:cNvPr id="100" name="object 100"/>
          <p:cNvSpPr/>
          <p:nvPr/>
        </p:nvSpPr>
        <p:spPr>
          <a:xfrm>
            <a:off x="1905000" y="5067300"/>
            <a:ext cx="571500" cy="582168"/>
          </a:xfrm>
          <a:prstGeom prst="rect">
            <a:avLst/>
          </a:prstGeom>
          <a:blipFill>
            <a:blip r:embed="rId98" cstate="print"/>
            <a:stretch>
              <a:fillRect/>
            </a:stretch>
          </a:blipFill>
        </p:spPr>
        <p:txBody>
          <a:bodyPr wrap="square" lIns="0" tIns="0" rIns="0" bIns="0" rtlCol="0"/>
          <a:lstStyle/>
          <a:p/>
        </p:txBody>
      </p:sp>
      <p:sp>
        <p:nvSpPr>
          <p:cNvPr id="101" name="object 101"/>
          <p:cNvSpPr/>
          <p:nvPr/>
        </p:nvSpPr>
        <p:spPr>
          <a:xfrm>
            <a:off x="2001011" y="5067300"/>
            <a:ext cx="1188720" cy="582168"/>
          </a:xfrm>
          <a:prstGeom prst="rect">
            <a:avLst/>
          </a:prstGeom>
          <a:blipFill>
            <a:blip r:embed="rId99" cstate="print"/>
            <a:stretch>
              <a:fillRect/>
            </a:stretch>
          </a:blipFill>
        </p:spPr>
        <p:txBody>
          <a:bodyPr wrap="square" lIns="0" tIns="0" rIns="0" bIns="0" rtlCol="0"/>
          <a:lstStyle/>
          <a:p/>
        </p:txBody>
      </p:sp>
      <p:sp>
        <p:nvSpPr>
          <p:cNvPr id="102" name="object 102"/>
          <p:cNvSpPr/>
          <p:nvPr/>
        </p:nvSpPr>
        <p:spPr>
          <a:xfrm>
            <a:off x="2714244" y="5067300"/>
            <a:ext cx="576071" cy="582168"/>
          </a:xfrm>
          <a:prstGeom prst="rect">
            <a:avLst/>
          </a:prstGeom>
          <a:blipFill>
            <a:blip r:embed="rId100" cstate="print"/>
            <a:stretch>
              <a:fillRect/>
            </a:stretch>
          </a:blipFill>
        </p:spPr>
        <p:txBody>
          <a:bodyPr wrap="square" lIns="0" tIns="0" rIns="0" bIns="0" rtlCol="0"/>
          <a:lstStyle/>
          <a:p/>
        </p:txBody>
      </p:sp>
      <p:sp>
        <p:nvSpPr>
          <p:cNvPr id="103" name="object 103"/>
          <p:cNvSpPr/>
          <p:nvPr/>
        </p:nvSpPr>
        <p:spPr>
          <a:xfrm>
            <a:off x="2814827" y="5067300"/>
            <a:ext cx="673608" cy="582168"/>
          </a:xfrm>
          <a:prstGeom prst="rect">
            <a:avLst/>
          </a:prstGeom>
          <a:blipFill>
            <a:blip r:embed="rId101" cstate="print"/>
            <a:stretch>
              <a:fillRect/>
            </a:stretch>
          </a:blipFill>
        </p:spPr>
        <p:txBody>
          <a:bodyPr wrap="square" lIns="0" tIns="0" rIns="0" bIns="0" rtlCol="0"/>
          <a:lstStyle/>
          <a:p/>
        </p:txBody>
      </p:sp>
      <p:sp>
        <p:nvSpPr>
          <p:cNvPr id="104" name="object 104"/>
          <p:cNvSpPr/>
          <p:nvPr/>
        </p:nvSpPr>
        <p:spPr>
          <a:xfrm>
            <a:off x="3012948" y="5067300"/>
            <a:ext cx="573024" cy="582168"/>
          </a:xfrm>
          <a:prstGeom prst="rect">
            <a:avLst/>
          </a:prstGeom>
          <a:blipFill>
            <a:blip r:embed="rId102" cstate="print"/>
            <a:stretch>
              <a:fillRect/>
            </a:stretch>
          </a:blipFill>
        </p:spPr>
        <p:txBody>
          <a:bodyPr wrap="square" lIns="0" tIns="0" rIns="0" bIns="0" rtlCol="0"/>
          <a:lstStyle/>
          <a:p/>
        </p:txBody>
      </p:sp>
      <p:sp>
        <p:nvSpPr>
          <p:cNvPr id="105" name="object 105"/>
          <p:cNvSpPr/>
          <p:nvPr/>
        </p:nvSpPr>
        <p:spPr>
          <a:xfrm>
            <a:off x="3110483" y="5067300"/>
            <a:ext cx="3148584" cy="582168"/>
          </a:xfrm>
          <a:prstGeom prst="rect">
            <a:avLst/>
          </a:prstGeom>
          <a:blipFill>
            <a:blip r:embed="rId103" cstate="print"/>
            <a:stretch>
              <a:fillRect/>
            </a:stretch>
          </a:blipFill>
        </p:spPr>
        <p:txBody>
          <a:bodyPr wrap="square" lIns="0" tIns="0" rIns="0" bIns="0" rtlCol="0"/>
          <a:lstStyle/>
          <a:p/>
        </p:txBody>
      </p:sp>
      <p:sp>
        <p:nvSpPr>
          <p:cNvPr id="106" name="object 106"/>
          <p:cNvSpPr/>
          <p:nvPr/>
        </p:nvSpPr>
        <p:spPr>
          <a:xfrm>
            <a:off x="5783579" y="5067300"/>
            <a:ext cx="576072" cy="582168"/>
          </a:xfrm>
          <a:prstGeom prst="rect">
            <a:avLst/>
          </a:prstGeom>
          <a:blipFill>
            <a:blip r:embed="rId104" cstate="print"/>
            <a:stretch>
              <a:fillRect/>
            </a:stretch>
          </a:blipFill>
        </p:spPr>
        <p:txBody>
          <a:bodyPr wrap="square" lIns="0" tIns="0" rIns="0" bIns="0" rtlCol="0"/>
          <a:lstStyle/>
          <a:p/>
        </p:txBody>
      </p:sp>
      <p:sp>
        <p:nvSpPr>
          <p:cNvPr id="107" name="object 107"/>
          <p:cNvSpPr/>
          <p:nvPr/>
        </p:nvSpPr>
        <p:spPr>
          <a:xfrm>
            <a:off x="5884164" y="5067300"/>
            <a:ext cx="871728" cy="582168"/>
          </a:xfrm>
          <a:prstGeom prst="rect">
            <a:avLst/>
          </a:prstGeom>
          <a:blipFill>
            <a:blip r:embed="rId105" cstate="print"/>
            <a:stretch>
              <a:fillRect/>
            </a:stretch>
          </a:blipFill>
        </p:spPr>
        <p:txBody>
          <a:bodyPr wrap="square" lIns="0" tIns="0" rIns="0" bIns="0" rtlCol="0"/>
          <a:lstStyle/>
          <a:p/>
        </p:txBody>
      </p:sp>
      <p:sp>
        <p:nvSpPr>
          <p:cNvPr id="108" name="object 108"/>
          <p:cNvSpPr/>
          <p:nvPr/>
        </p:nvSpPr>
        <p:spPr>
          <a:xfrm>
            <a:off x="6280403" y="5067300"/>
            <a:ext cx="574548" cy="582168"/>
          </a:xfrm>
          <a:prstGeom prst="rect">
            <a:avLst/>
          </a:prstGeom>
          <a:blipFill>
            <a:blip r:embed="rId106" cstate="print"/>
            <a:stretch>
              <a:fillRect/>
            </a:stretch>
          </a:blipFill>
        </p:spPr>
        <p:txBody>
          <a:bodyPr wrap="square" lIns="0" tIns="0" rIns="0" bIns="0" rtlCol="0"/>
          <a:lstStyle/>
          <a:p/>
        </p:txBody>
      </p:sp>
      <p:sp>
        <p:nvSpPr>
          <p:cNvPr id="109" name="object 109"/>
          <p:cNvSpPr/>
          <p:nvPr/>
        </p:nvSpPr>
        <p:spPr>
          <a:xfrm>
            <a:off x="6379464" y="5067300"/>
            <a:ext cx="1565147" cy="582168"/>
          </a:xfrm>
          <a:prstGeom prst="rect">
            <a:avLst/>
          </a:prstGeom>
          <a:blipFill>
            <a:blip r:embed="rId107" cstate="print"/>
            <a:stretch>
              <a:fillRect/>
            </a:stretch>
          </a:blipFill>
        </p:spPr>
        <p:txBody>
          <a:bodyPr wrap="square" lIns="0" tIns="0" rIns="0" bIns="0" rtlCol="0"/>
          <a:lstStyle/>
          <a:p/>
        </p:txBody>
      </p:sp>
      <p:sp>
        <p:nvSpPr>
          <p:cNvPr id="110" name="object 110"/>
          <p:cNvSpPr/>
          <p:nvPr/>
        </p:nvSpPr>
        <p:spPr>
          <a:xfrm>
            <a:off x="7469123" y="5067300"/>
            <a:ext cx="574548" cy="582168"/>
          </a:xfrm>
          <a:prstGeom prst="rect">
            <a:avLst/>
          </a:prstGeom>
          <a:blipFill>
            <a:blip r:embed="rId108" cstate="print"/>
            <a:stretch>
              <a:fillRect/>
            </a:stretch>
          </a:blipFill>
        </p:spPr>
        <p:txBody>
          <a:bodyPr wrap="square" lIns="0" tIns="0" rIns="0" bIns="0" rtlCol="0"/>
          <a:lstStyle/>
          <a:p/>
        </p:txBody>
      </p:sp>
      <p:sp>
        <p:nvSpPr>
          <p:cNvPr id="111" name="object 111"/>
          <p:cNvSpPr/>
          <p:nvPr/>
        </p:nvSpPr>
        <p:spPr>
          <a:xfrm>
            <a:off x="7568183" y="5067300"/>
            <a:ext cx="594359" cy="582168"/>
          </a:xfrm>
          <a:prstGeom prst="rect">
            <a:avLst/>
          </a:prstGeom>
          <a:blipFill>
            <a:blip r:embed="rId109" cstate="print"/>
            <a:stretch>
              <a:fillRect/>
            </a:stretch>
          </a:blipFill>
        </p:spPr>
        <p:txBody>
          <a:bodyPr wrap="square" lIns="0" tIns="0" rIns="0" bIns="0" rtlCol="0"/>
          <a:lstStyle/>
          <a:p/>
        </p:txBody>
      </p:sp>
      <p:sp>
        <p:nvSpPr>
          <p:cNvPr id="112" name="object 112"/>
          <p:cNvSpPr txBox="1">
            <a:spLocks noGrp="1"/>
          </p:cNvSpPr>
          <p:nvPr>
            <p:ph type="title"/>
          </p:nvPr>
        </p:nvSpPr>
        <p:spPr>
          <a:xfrm>
            <a:off x="905967" y="711453"/>
            <a:ext cx="7475855" cy="1122680"/>
          </a:xfrm>
          <a:prstGeom prst="rect"/>
        </p:spPr>
        <p:txBody>
          <a:bodyPr wrap="square" lIns="0" tIns="12700" rIns="0" bIns="0" rtlCol="0" vert="horz">
            <a:spAutoFit/>
          </a:bodyPr>
          <a:lstStyle/>
          <a:p>
            <a:pPr algn="just" marL="12700" marR="5080">
              <a:lnSpc>
                <a:spcPct val="100000"/>
              </a:lnSpc>
              <a:spcBef>
                <a:spcPts val="100"/>
              </a:spcBef>
            </a:pPr>
            <a:r>
              <a:rPr dirty="0" sz="2400" spc="-5">
                <a:solidFill>
                  <a:srgbClr val="000000"/>
                </a:solidFill>
              </a:rPr>
              <a:t>Por </a:t>
            </a:r>
            <a:r>
              <a:rPr dirty="0" sz="2400">
                <a:solidFill>
                  <a:srgbClr val="000000"/>
                </a:solidFill>
              </a:rPr>
              <a:t>fim, </a:t>
            </a:r>
            <a:r>
              <a:rPr dirty="0" sz="2400" spc="-5">
                <a:solidFill>
                  <a:srgbClr val="000000"/>
                </a:solidFill>
              </a:rPr>
              <a:t>para ainda caracterizar o projeto didático </a:t>
            </a:r>
            <a:r>
              <a:rPr dirty="0" sz="2400">
                <a:solidFill>
                  <a:srgbClr val="000000"/>
                </a:solidFill>
              </a:rPr>
              <a:t>(...)  </a:t>
            </a:r>
            <a:r>
              <a:rPr dirty="0" sz="2400" spc="-5">
                <a:solidFill>
                  <a:srgbClr val="000000"/>
                </a:solidFill>
              </a:rPr>
              <a:t>tomamos como referência a </a:t>
            </a:r>
            <a:r>
              <a:rPr dirty="0" sz="2400">
                <a:solidFill>
                  <a:srgbClr val="000000"/>
                </a:solidFill>
              </a:rPr>
              <a:t>caracterização  </a:t>
            </a:r>
            <a:r>
              <a:rPr dirty="0" sz="2400" spc="-5">
                <a:solidFill>
                  <a:srgbClr val="000000"/>
                </a:solidFill>
              </a:rPr>
              <a:t>apresentada por Nery (2007,</a:t>
            </a:r>
            <a:r>
              <a:rPr dirty="0" sz="2400" spc="50">
                <a:solidFill>
                  <a:srgbClr val="000000"/>
                </a:solidFill>
              </a:rPr>
              <a:t> </a:t>
            </a:r>
            <a:r>
              <a:rPr dirty="0" sz="2400" spc="-30">
                <a:solidFill>
                  <a:srgbClr val="000000"/>
                </a:solidFill>
              </a:rPr>
              <a:t>p.119):</a:t>
            </a:r>
            <a:endParaRPr sz="2400"/>
          </a:p>
        </p:txBody>
      </p:sp>
      <p:sp>
        <p:nvSpPr>
          <p:cNvPr id="113" name="object 113"/>
          <p:cNvSpPr txBox="1"/>
          <p:nvPr/>
        </p:nvSpPr>
        <p:spPr>
          <a:xfrm>
            <a:off x="905967" y="2173350"/>
            <a:ext cx="7475220" cy="3439795"/>
          </a:xfrm>
          <a:prstGeom prst="rect">
            <a:avLst/>
          </a:prstGeom>
        </p:spPr>
        <p:txBody>
          <a:bodyPr wrap="square" lIns="0" tIns="12065" rIns="0" bIns="0" rtlCol="0" vert="horz">
            <a:spAutoFit/>
          </a:bodyPr>
          <a:lstStyle/>
          <a:p>
            <a:pPr algn="just" marL="12700" marR="5080">
              <a:lnSpc>
                <a:spcPct val="100000"/>
              </a:lnSpc>
              <a:spcBef>
                <a:spcPts val="95"/>
              </a:spcBef>
            </a:pPr>
            <a:r>
              <a:rPr dirty="0" sz="2800" spc="-10">
                <a:solidFill>
                  <a:srgbClr val="FF0000"/>
                </a:solidFill>
                <a:latin typeface="Arial"/>
                <a:cs typeface="Arial"/>
              </a:rPr>
              <a:t>“Essa </a:t>
            </a:r>
            <a:r>
              <a:rPr dirty="0" sz="2800" spc="-5">
                <a:solidFill>
                  <a:srgbClr val="FF0000"/>
                </a:solidFill>
                <a:latin typeface="Arial"/>
                <a:cs typeface="Arial"/>
              </a:rPr>
              <a:t>modalidade de organização do trabalho  pedagógico prevê um produto final, com  objetivos claros, dimensionamento no tempo,  divisão de tarefas e, por fim, a </a:t>
            </a:r>
            <a:r>
              <a:rPr dirty="0" sz="2800">
                <a:solidFill>
                  <a:srgbClr val="FF0000"/>
                </a:solidFill>
                <a:latin typeface="Arial"/>
                <a:cs typeface="Arial"/>
              </a:rPr>
              <a:t>avaliação </a:t>
            </a:r>
            <a:r>
              <a:rPr dirty="0" sz="2800" spc="-5">
                <a:solidFill>
                  <a:srgbClr val="FF0000"/>
                </a:solidFill>
                <a:latin typeface="Arial"/>
                <a:cs typeface="Arial"/>
              </a:rPr>
              <a:t>final  em função do que se pretendia. </a:t>
            </a:r>
            <a:r>
              <a:rPr dirty="0" sz="2800" spc="-35">
                <a:solidFill>
                  <a:srgbClr val="FF0000"/>
                </a:solidFill>
                <a:latin typeface="Arial"/>
                <a:cs typeface="Arial"/>
              </a:rPr>
              <a:t>Tudo </a:t>
            </a:r>
            <a:r>
              <a:rPr dirty="0" sz="2800" spc="-5">
                <a:solidFill>
                  <a:srgbClr val="FF0000"/>
                </a:solidFill>
                <a:latin typeface="Arial"/>
                <a:cs typeface="Arial"/>
              </a:rPr>
              <a:t>isso feito  de forma compartilhada e com cada estudante  tendo autonomia pessoal e </a:t>
            </a:r>
            <a:r>
              <a:rPr dirty="0" sz="2800">
                <a:solidFill>
                  <a:srgbClr val="FF0000"/>
                </a:solidFill>
                <a:latin typeface="Arial"/>
                <a:cs typeface="Arial"/>
              </a:rPr>
              <a:t>responsabilidade  </a:t>
            </a:r>
            <a:r>
              <a:rPr dirty="0" sz="2800" spc="-5">
                <a:solidFill>
                  <a:srgbClr val="FF0000"/>
                </a:solidFill>
                <a:latin typeface="Arial"/>
                <a:cs typeface="Arial"/>
              </a:rPr>
              <a:t>coletiva para o desenvolvimento do</a:t>
            </a:r>
            <a:r>
              <a:rPr dirty="0" sz="2800" spc="114">
                <a:solidFill>
                  <a:srgbClr val="FF0000"/>
                </a:solidFill>
                <a:latin typeface="Arial"/>
                <a:cs typeface="Arial"/>
              </a:rPr>
              <a:t> </a:t>
            </a:r>
            <a:r>
              <a:rPr dirty="0" sz="2800" spc="-5">
                <a:solidFill>
                  <a:srgbClr val="FF0000"/>
                </a:solidFill>
                <a:latin typeface="Arial"/>
                <a:cs typeface="Arial"/>
              </a:rPr>
              <a:t>projeto.”</a:t>
            </a:r>
            <a:endParaRPr sz="2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690168" y="929132"/>
            <a:ext cx="2181860" cy="513715"/>
          </a:xfrm>
          <a:prstGeom prst="rect">
            <a:avLst/>
          </a:prstGeom>
        </p:spPr>
        <p:txBody>
          <a:bodyPr wrap="square" lIns="0" tIns="13335" rIns="0" bIns="0" rtlCol="0" vert="horz">
            <a:spAutoFit/>
          </a:bodyPr>
          <a:lstStyle/>
          <a:p>
            <a:pPr marL="12700">
              <a:lnSpc>
                <a:spcPct val="100000"/>
              </a:lnSpc>
              <a:spcBef>
                <a:spcPts val="105"/>
              </a:spcBef>
            </a:pPr>
            <a:r>
              <a:rPr dirty="0" sz="3200" spc="-15">
                <a:latin typeface="Arial"/>
                <a:cs typeface="Arial"/>
              </a:rPr>
              <a:t>Vide </a:t>
            </a:r>
            <a:r>
              <a:rPr dirty="0" sz="3200" spc="-5">
                <a:latin typeface="Arial"/>
                <a:cs typeface="Arial"/>
              </a:rPr>
              <a:t>pág</a:t>
            </a:r>
            <a:r>
              <a:rPr dirty="0" sz="3200" spc="-114">
                <a:latin typeface="Arial"/>
                <a:cs typeface="Arial"/>
              </a:rPr>
              <a:t> </a:t>
            </a:r>
            <a:r>
              <a:rPr dirty="0" sz="3200" spc="-10">
                <a:latin typeface="Arial"/>
                <a:cs typeface="Arial"/>
              </a:rPr>
              <a:t>15</a:t>
            </a:r>
            <a:endParaRPr sz="3200">
              <a:latin typeface="Arial"/>
              <a:cs typeface="Arial"/>
            </a:endParaRPr>
          </a:p>
        </p:txBody>
      </p:sp>
      <p:sp>
        <p:nvSpPr>
          <p:cNvPr id="6" name="object 6"/>
          <p:cNvSpPr txBox="1"/>
          <p:nvPr/>
        </p:nvSpPr>
        <p:spPr>
          <a:xfrm>
            <a:off x="690168" y="1904745"/>
            <a:ext cx="3221355" cy="513715"/>
          </a:xfrm>
          <a:prstGeom prst="rect">
            <a:avLst/>
          </a:prstGeom>
        </p:spPr>
        <p:txBody>
          <a:bodyPr wrap="square" lIns="0" tIns="13335" rIns="0" bIns="0" rtlCol="0" vert="horz">
            <a:spAutoFit/>
          </a:bodyPr>
          <a:lstStyle/>
          <a:p>
            <a:pPr marL="12700">
              <a:lnSpc>
                <a:spcPct val="100000"/>
              </a:lnSpc>
              <a:spcBef>
                <a:spcPts val="105"/>
              </a:spcBef>
              <a:tabLst>
                <a:tab pos="2981325" algn="l"/>
              </a:tabLst>
            </a:pPr>
            <a:r>
              <a:rPr dirty="0" sz="3200">
                <a:latin typeface="Arial"/>
                <a:cs typeface="Arial"/>
              </a:rPr>
              <a:t>Apr</a:t>
            </a:r>
            <a:r>
              <a:rPr dirty="0" sz="3200" spc="-10">
                <a:latin typeface="Arial"/>
                <a:cs typeface="Arial"/>
              </a:rPr>
              <a:t>e</a:t>
            </a:r>
            <a:r>
              <a:rPr dirty="0" sz="3200">
                <a:latin typeface="Arial"/>
                <a:cs typeface="Arial"/>
              </a:rPr>
              <a:t>se</a:t>
            </a:r>
            <a:r>
              <a:rPr dirty="0" sz="3200" spc="-20">
                <a:latin typeface="Arial"/>
                <a:cs typeface="Arial"/>
              </a:rPr>
              <a:t>n</a:t>
            </a:r>
            <a:r>
              <a:rPr dirty="0" sz="3200">
                <a:latin typeface="Arial"/>
                <a:cs typeface="Arial"/>
              </a:rPr>
              <a:t>ta</a:t>
            </a:r>
            <a:r>
              <a:rPr dirty="0" sz="3200" spc="-15">
                <a:latin typeface="Arial"/>
                <a:cs typeface="Arial"/>
              </a:rPr>
              <a:t>m</a:t>
            </a:r>
            <a:r>
              <a:rPr dirty="0" sz="3200">
                <a:latin typeface="Arial"/>
                <a:cs typeface="Arial"/>
              </a:rPr>
              <a:t>os</a:t>
            </a:r>
            <a:r>
              <a:rPr dirty="0" sz="3200">
                <a:latin typeface="Arial"/>
                <a:cs typeface="Arial"/>
              </a:rPr>
              <a:t>	</a:t>
            </a:r>
            <a:r>
              <a:rPr dirty="0" sz="3200">
                <a:latin typeface="Arial"/>
                <a:cs typeface="Arial"/>
              </a:rPr>
              <a:t>o</a:t>
            </a:r>
            <a:endParaRPr sz="3200">
              <a:latin typeface="Arial"/>
              <a:cs typeface="Arial"/>
            </a:endParaRPr>
          </a:p>
        </p:txBody>
      </p:sp>
      <p:sp>
        <p:nvSpPr>
          <p:cNvPr id="7" name="object 7"/>
          <p:cNvSpPr txBox="1"/>
          <p:nvPr/>
        </p:nvSpPr>
        <p:spPr>
          <a:xfrm>
            <a:off x="4236846" y="1904745"/>
            <a:ext cx="1042035" cy="513715"/>
          </a:xfrm>
          <a:prstGeom prst="rect">
            <a:avLst/>
          </a:prstGeom>
        </p:spPr>
        <p:txBody>
          <a:bodyPr wrap="square" lIns="0" tIns="13335" rIns="0" bIns="0" rtlCol="0" vert="horz">
            <a:spAutoFit/>
          </a:bodyPr>
          <a:lstStyle/>
          <a:p>
            <a:pPr marL="12700">
              <a:lnSpc>
                <a:spcPct val="100000"/>
              </a:lnSpc>
              <a:spcBef>
                <a:spcPts val="105"/>
              </a:spcBef>
            </a:pPr>
            <a:r>
              <a:rPr dirty="0" sz="3200">
                <a:latin typeface="Arial"/>
                <a:cs typeface="Arial"/>
              </a:rPr>
              <a:t>rel</a:t>
            </a:r>
            <a:r>
              <a:rPr dirty="0" sz="3200" spc="-15">
                <a:latin typeface="Arial"/>
                <a:cs typeface="Arial"/>
              </a:rPr>
              <a:t>a</a:t>
            </a:r>
            <a:r>
              <a:rPr dirty="0" sz="3200">
                <a:latin typeface="Arial"/>
                <a:cs typeface="Arial"/>
              </a:rPr>
              <a:t>to</a:t>
            </a:r>
            <a:endParaRPr sz="3200">
              <a:latin typeface="Arial"/>
              <a:cs typeface="Arial"/>
            </a:endParaRPr>
          </a:p>
        </p:txBody>
      </p:sp>
      <p:sp>
        <p:nvSpPr>
          <p:cNvPr id="8" name="object 8"/>
          <p:cNvSpPr txBox="1"/>
          <p:nvPr/>
        </p:nvSpPr>
        <p:spPr>
          <a:xfrm>
            <a:off x="5604128" y="1904745"/>
            <a:ext cx="2849880" cy="513715"/>
          </a:xfrm>
          <a:prstGeom prst="rect">
            <a:avLst/>
          </a:prstGeom>
        </p:spPr>
        <p:txBody>
          <a:bodyPr wrap="square" lIns="0" tIns="13335" rIns="0" bIns="0" rtlCol="0" vert="horz">
            <a:spAutoFit/>
          </a:bodyPr>
          <a:lstStyle/>
          <a:p>
            <a:pPr marL="12700">
              <a:lnSpc>
                <a:spcPct val="100000"/>
              </a:lnSpc>
              <a:spcBef>
                <a:spcPts val="105"/>
              </a:spcBef>
              <a:tabLst>
                <a:tab pos="815975" algn="l"/>
                <a:tab pos="2385695" algn="l"/>
              </a:tabLst>
            </a:pPr>
            <a:r>
              <a:rPr dirty="0" sz="3200" spc="-10">
                <a:latin typeface="Arial"/>
                <a:cs typeface="Arial"/>
              </a:rPr>
              <a:t>d</a:t>
            </a:r>
            <a:r>
              <a:rPr dirty="0" sz="3200">
                <a:latin typeface="Arial"/>
                <a:cs typeface="Arial"/>
              </a:rPr>
              <a:t>a</a:t>
            </a:r>
            <a:r>
              <a:rPr dirty="0" sz="3200">
                <a:latin typeface="Arial"/>
                <a:cs typeface="Arial"/>
              </a:rPr>
              <a:t>	</a:t>
            </a:r>
            <a:r>
              <a:rPr dirty="0" sz="3200">
                <a:latin typeface="Arial"/>
                <a:cs typeface="Arial"/>
              </a:rPr>
              <a:t>pr</a:t>
            </a:r>
            <a:r>
              <a:rPr dirty="0" sz="3200" spc="-10">
                <a:latin typeface="Arial"/>
                <a:cs typeface="Arial"/>
              </a:rPr>
              <a:t>á</a:t>
            </a:r>
            <a:r>
              <a:rPr dirty="0" sz="3200">
                <a:latin typeface="Arial"/>
                <a:cs typeface="Arial"/>
              </a:rPr>
              <a:t>tica</a:t>
            </a:r>
            <a:r>
              <a:rPr dirty="0" sz="3200">
                <a:latin typeface="Arial"/>
                <a:cs typeface="Arial"/>
              </a:rPr>
              <a:t>	</a:t>
            </a:r>
            <a:r>
              <a:rPr dirty="0" sz="3200" spc="-10">
                <a:latin typeface="Arial"/>
                <a:cs typeface="Arial"/>
              </a:rPr>
              <a:t>do</a:t>
            </a:r>
            <a:endParaRPr sz="3200">
              <a:latin typeface="Arial"/>
              <a:cs typeface="Arial"/>
            </a:endParaRPr>
          </a:p>
        </p:txBody>
      </p:sp>
      <p:sp>
        <p:nvSpPr>
          <p:cNvPr id="9" name="object 9"/>
          <p:cNvSpPr txBox="1"/>
          <p:nvPr/>
        </p:nvSpPr>
        <p:spPr>
          <a:xfrm>
            <a:off x="690168" y="2392426"/>
            <a:ext cx="7765415" cy="2465705"/>
          </a:xfrm>
          <a:prstGeom prst="rect">
            <a:avLst/>
          </a:prstGeom>
        </p:spPr>
        <p:txBody>
          <a:bodyPr wrap="square" lIns="0" tIns="13335" rIns="0" bIns="0" rtlCol="0" vert="horz">
            <a:spAutoFit/>
          </a:bodyPr>
          <a:lstStyle/>
          <a:p>
            <a:pPr algn="just" marL="12700" marR="5080">
              <a:lnSpc>
                <a:spcPct val="100000"/>
              </a:lnSpc>
              <a:spcBef>
                <a:spcPts val="105"/>
              </a:spcBef>
            </a:pPr>
            <a:r>
              <a:rPr dirty="0" sz="3200" spc="-5">
                <a:latin typeface="Arial"/>
                <a:cs typeface="Arial"/>
              </a:rPr>
              <a:t>professor Sidney Alexandre da Costa  </a:t>
            </a:r>
            <a:r>
              <a:rPr dirty="0" sz="3200">
                <a:latin typeface="Arial"/>
                <a:cs typeface="Arial"/>
              </a:rPr>
              <a:t>Alves </a:t>
            </a:r>
            <a:r>
              <a:rPr dirty="0" sz="3200" spc="-10">
                <a:latin typeface="Arial"/>
                <a:cs typeface="Arial"/>
              </a:rPr>
              <a:t>da </a:t>
            </a:r>
            <a:r>
              <a:rPr dirty="0" sz="3200" spc="-5">
                <a:latin typeface="Arial"/>
                <a:cs typeface="Arial"/>
              </a:rPr>
              <a:t>Escola Municipal </a:t>
            </a:r>
            <a:r>
              <a:rPr dirty="0" sz="3200">
                <a:latin typeface="Arial"/>
                <a:cs typeface="Arial"/>
              </a:rPr>
              <a:t>Chico </a:t>
            </a:r>
            <a:r>
              <a:rPr dirty="0" sz="3200" spc="-5">
                <a:latin typeface="Arial"/>
                <a:cs typeface="Arial"/>
              </a:rPr>
              <a:t>Mendes,  </a:t>
            </a:r>
            <a:r>
              <a:rPr dirty="0" sz="3200">
                <a:latin typeface="Arial"/>
                <a:cs typeface="Arial"/>
              </a:rPr>
              <a:t>situada </a:t>
            </a:r>
            <a:r>
              <a:rPr dirty="0" sz="3200" spc="-5">
                <a:latin typeface="Arial"/>
                <a:cs typeface="Arial"/>
              </a:rPr>
              <a:t>em Jaboatão dos Guararapes/PE,  em uma turma composta </a:t>
            </a:r>
            <a:r>
              <a:rPr dirty="0" sz="3200" spc="-10">
                <a:latin typeface="Arial"/>
                <a:cs typeface="Arial"/>
              </a:rPr>
              <a:t>por </a:t>
            </a:r>
            <a:r>
              <a:rPr dirty="0" sz="3200" spc="-5">
                <a:latin typeface="Arial"/>
                <a:cs typeface="Arial"/>
              </a:rPr>
              <a:t>18 alunos,  </a:t>
            </a:r>
            <a:r>
              <a:rPr dirty="0" sz="3200">
                <a:latin typeface="Arial"/>
                <a:cs typeface="Arial"/>
              </a:rPr>
              <a:t>com a </a:t>
            </a:r>
            <a:r>
              <a:rPr dirty="0" sz="3200" spc="-5">
                <a:latin typeface="Arial"/>
                <a:cs typeface="Arial"/>
              </a:rPr>
              <a:t>idade de </a:t>
            </a:r>
            <a:r>
              <a:rPr dirty="0" sz="3200">
                <a:latin typeface="Arial"/>
                <a:cs typeface="Arial"/>
              </a:rPr>
              <a:t>6 e 7</a:t>
            </a:r>
            <a:r>
              <a:rPr dirty="0" sz="3200" spc="-105">
                <a:latin typeface="Arial"/>
                <a:cs typeface="Arial"/>
              </a:rPr>
              <a:t> </a:t>
            </a:r>
            <a:r>
              <a:rPr dirty="0" sz="3200" spc="-5">
                <a:latin typeface="Arial"/>
                <a:cs typeface="Arial"/>
              </a:rPr>
              <a:t>anos.</a:t>
            </a:r>
            <a:endParaRPr sz="32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4" name="object 4"/>
          <p:cNvSpPr/>
          <p:nvPr/>
        </p:nvSpPr>
        <p:spPr>
          <a:xfrm>
            <a:off x="830580" y="713231"/>
            <a:ext cx="1150620" cy="420624"/>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636776" y="713231"/>
            <a:ext cx="411480" cy="42062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703832" y="713231"/>
            <a:ext cx="1264920" cy="420624"/>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624327" y="713231"/>
            <a:ext cx="414527" cy="420624"/>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694432" y="713231"/>
            <a:ext cx="413004" cy="420624"/>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2763011" y="713231"/>
            <a:ext cx="670560" cy="420624"/>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3089148" y="713231"/>
            <a:ext cx="411479" cy="420624"/>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3156204" y="713231"/>
            <a:ext cx="1109471" cy="420624"/>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3921252" y="713231"/>
            <a:ext cx="411479" cy="420624"/>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3988308" y="713231"/>
            <a:ext cx="486156" cy="420624"/>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4130040" y="713231"/>
            <a:ext cx="413003" cy="420624"/>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4198620" y="713231"/>
            <a:ext cx="967739" cy="420624"/>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4821935" y="713231"/>
            <a:ext cx="413003" cy="420624"/>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4890515" y="713231"/>
            <a:ext cx="755903" cy="420624"/>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5301996" y="713231"/>
            <a:ext cx="411479" cy="420624"/>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5369052" y="713231"/>
            <a:ext cx="1222248" cy="420624"/>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6246876" y="713231"/>
            <a:ext cx="413003" cy="420624"/>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6315455" y="713231"/>
            <a:ext cx="627888" cy="420624"/>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6598919" y="713231"/>
            <a:ext cx="413003" cy="420624"/>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6667500" y="713231"/>
            <a:ext cx="1505711" cy="420624"/>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7828788" y="713231"/>
            <a:ext cx="414527" cy="420624"/>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845819" y="1299972"/>
            <a:ext cx="1225295" cy="382524"/>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1757172" y="1299972"/>
            <a:ext cx="379475" cy="382524"/>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1822704" y="1299972"/>
            <a:ext cx="859536" cy="382524"/>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2368295" y="1299972"/>
            <a:ext cx="390144" cy="382524"/>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2444495" y="1299972"/>
            <a:ext cx="377951" cy="382524"/>
          </a:xfrm>
          <a:prstGeom prst="rect">
            <a:avLst/>
          </a:prstGeom>
          <a:blipFill>
            <a:blip r:embed="rId27" cstate="print"/>
            <a:stretch>
              <a:fillRect/>
            </a:stretch>
          </a:blipFill>
        </p:spPr>
        <p:txBody>
          <a:bodyPr wrap="square" lIns="0" tIns="0" rIns="0" bIns="0" rtlCol="0"/>
          <a:lstStyle/>
          <a:p/>
        </p:txBody>
      </p:sp>
      <p:sp>
        <p:nvSpPr>
          <p:cNvPr id="30" name="object 30"/>
          <p:cNvSpPr/>
          <p:nvPr/>
        </p:nvSpPr>
        <p:spPr>
          <a:xfrm>
            <a:off x="845819" y="2122932"/>
            <a:ext cx="1351788" cy="382524"/>
          </a:xfrm>
          <a:prstGeom prst="rect">
            <a:avLst/>
          </a:prstGeom>
          <a:blipFill>
            <a:blip r:embed="rId28" cstate="print"/>
            <a:stretch>
              <a:fillRect/>
            </a:stretch>
          </a:blipFill>
        </p:spPr>
        <p:txBody>
          <a:bodyPr wrap="square" lIns="0" tIns="0" rIns="0" bIns="0" rtlCol="0"/>
          <a:lstStyle/>
          <a:p/>
        </p:txBody>
      </p:sp>
      <p:sp>
        <p:nvSpPr>
          <p:cNvPr id="31" name="object 31"/>
          <p:cNvSpPr/>
          <p:nvPr/>
        </p:nvSpPr>
        <p:spPr>
          <a:xfrm>
            <a:off x="1883664" y="2122932"/>
            <a:ext cx="379475" cy="382524"/>
          </a:xfrm>
          <a:prstGeom prst="rect">
            <a:avLst/>
          </a:prstGeom>
          <a:blipFill>
            <a:blip r:embed="rId29" cstate="print"/>
            <a:stretch>
              <a:fillRect/>
            </a:stretch>
          </a:blipFill>
        </p:spPr>
        <p:txBody>
          <a:bodyPr wrap="square" lIns="0" tIns="0" rIns="0" bIns="0" rtlCol="0"/>
          <a:lstStyle/>
          <a:p/>
        </p:txBody>
      </p:sp>
      <p:sp>
        <p:nvSpPr>
          <p:cNvPr id="32" name="object 32"/>
          <p:cNvSpPr/>
          <p:nvPr/>
        </p:nvSpPr>
        <p:spPr>
          <a:xfrm>
            <a:off x="1949195" y="2122932"/>
            <a:ext cx="1557528" cy="382524"/>
          </a:xfrm>
          <a:prstGeom prst="rect">
            <a:avLst/>
          </a:prstGeom>
          <a:blipFill>
            <a:blip r:embed="rId30" cstate="print"/>
            <a:stretch>
              <a:fillRect/>
            </a:stretch>
          </a:blipFill>
        </p:spPr>
        <p:txBody>
          <a:bodyPr wrap="square" lIns="0" tIns="0" rIns="0" bIns="0" rtlCol="0"/>
          <a:lstStyle/>
          <a:p/>
        </p:txBody>
      </p:sp>
      <p:sp>
        <p:nvSpPr>
          <p:cNvPr id="33" name="object 33"/>
          <p:cNvSpPr/>
          <p:nvPr/>
        </p:nvSpPr>
        <p:spPr>
          <a:xfrm>
            <a:off x="3192779" y="2122932"/>
            <a:ext cx="390144" cy="382524"/>
          </a:xfrm>
          <a:prstGeom prst="rect">
            <a:avLst/>
          </a:prstGeom>
          <a:blipFill>
            <a:blip r:embed="rId31" cstate="print"/>
            <a:stretch>
              <a:fillRect/>
            </a:stretch>
          </a:blipFill>
        </p:spPr>
        <p:txBody>
          <a:bodyPr wrap="square" lIns="0" tIns="0" rIns="0" bIns="0" rtlCol="0"/>
          <a:lstStyle/>
          <a:p/>
        </p:txBody>
      </p:sp>
      <p:sp>
        <p:nvSpPr>
          <p:cNvPr id="34" name="object 34"/>
          <p:cNvSpPr/>
          <p:nvPr/>
        </p:nvSpPr>
        <p:spPr>
          <a:xfrm>
            <a:off x="3268979" y="2122932"/>
            <a:ext cx="377951" cy="382524"/>
          </a:xfrm>
          <a:prstGeom prst="rect">
            <a:avLst/>
          </a:prstGeom>
          <a:blipFill>
            <a:blip r:embed="rId32" cstate="print"/>
            <a:stretch>
              <a:fillRect/>
            </a:stretch>
          </a:blipFill>
        </p:spPr>
        <p:txBody>
          <a:bodyPr wrap="square" lIns="0" tIns="0" rIns="0" bIns="0" rtlCol="0"/>
          <a:lstStyle/>
          <a:p/>
        </p:txBody>
      </p:sp>
      <p:sp>
        <p:nvSpPr>
          <p:cNvPr id="35" name="object 35"/>
          <p:cNvSpPr/>
          <p:nvPr/>
        </p:nvSpPr>
        <p:spPr>
          <a:xfrm>
            <a:off x="845819" y="4866132"/>
            <a:ext cx="1191768" cy="382524"/>
          </a:xfrm>
          <a:prstGeom prst="rect">
            <a:avLst/>
          </a:prstGeom>
          <a:blipFill>
            <a:blip r:embed="rId33" cstate="print"/>
            <a:stretch>
              <a:fillRect/>
            </a:stretch>
          </a:blipFill>
        </p:spPr>
        <p:txBody>
          <a:bodyPr wrap="square" lIns="0" tIns="0" rIns="0" bIns="0" rtlCol="0"/>
          <a:lstStyle/>
          <a:p/>
        </p:txBody>
      </p:sp>
      <p:sp>
        <p:nvSpPr>
          <p:cNvPr id="36" name="object 36"/>
          <p:cNvSpPr/>
          <p:nvPr/>
        </p:nvSpPr>
        <p:spPr>
          <a:xfrm>
            <a:off x="1723644" y="4866132"/>
            <a:ext cx="374904" cy="382524"/>
          </a:xfrm>
          <a:prstGeom prst="rect">
            <a:avLst/>
          </a:prstGeom>
          <a:blipFill>
            <a:blip r:embed="rId34" cstate="print"/>
            <a:stretch>
              <a:fillRect/>
            </a:stretch>
          </a:blipFill>
        </p:spPr>
        <p:txBody>
          <a:bodyPr wrap="square" lIns="0" tIns="0" rIns="0" bIns="0" rtlCol="0"/>
          <a:lstStyle/>
          <a:p/>
        </p:txBody>
      </p:sp>
      <p:sp>
        <p:nvSpPr>
          <p:cNvPr id="37" name="object 37"/>
          <p:cNvSpPr/>
          <p:nvPr/>
        </p:nvSpPr>
        <p:spPr>
          <a:xfrm>
            <a:off x="1784604" y="4866132"/>
            <a:ext cx="848868" cy="382524"/>
          </a:xfrm>
          <a:prstGeom prst="rect">
            <a:avLst/>
          </a:prstGeom>
          <a:blipFill>
            <a:blip r:embed="rId35" cstate="print"/>
            <a:stretch>
              <a:fillRect/>
            </a:stretch>
          </a:blipFill>
        </p:spPr>
        <p:txBody>
          <a:bodyPr wrap="square" lIns="0" tIns="0" rIns="0" bIns="0" rtlCol="0"/>
          <a:lstStyle/>
          <a:p/>
        </p:txBody>
      </p:sp>
      <p:sp>
        <p:nvSpPr>
          <p:cNvPr id="38" name="object 38"/>
          <p:cNvSpPr/>
          <p:nvPr/>
        </p:nvSpPr>
        <p:spPr>
          <a:xfrm>
            <a:off x="2319527" y="4866132"/>
            <a:ext cx="390144" cy="382524"/>
          </a:xfrm>
          <a:prstGeom prst="rect">
            <a:avLst/>
          </a:prstGeom>
          <a:blipFill>
            <a:blip r:embed="rId36" cstate="print"/>
            <a:stretch>
              <a:fillRect/>
            </a:stretch>
          </a:blipFill>
        </p:spPr>
        <p:txBody>
          <a:bodyPr wrap="square" lIns="0" tIns="0" rIns="0" bIns="0" rtlCol="0"/>
          <a:lstStyle/>
          <a:p/>
        </p:txBody>
      </p:sp>
      <p:sp>
        <p:nvSpPr>
          <p:cNvPr id="39" name="object 39"/>
          <p:cNvSpPr/>
          <p:nvPr/>
        </p:nvSpPr>
        <p:spPr>
          <a:xfrm>
            <a:off x="2395727" y="4866132"/>
            <a:ext cx="377951" cy="382524"/>
          </a:xfrm>
          <a:prstGeom prst="rect">
            <a:avLst/>
          </a:prstGeom>
          <a:blipFill>
            <a:blip r:embed="rId37" cstate="print"/>
            <a:stretch>
              <a:fillRect/>
            </a:stretch>
          </a:blipFill>
        </p:spPr>
        <p:txBody>
          <a:bodyPr wrap="square" lIns="0" tIns="0" rIns="0" bIns="0" rtlCol="0"/>
          <a:lstStyle/>
          <a:p/>
        </p:txBody>
      </p:sp>
      <p:sp>
        <p:nvSpPr>
          <p:cNvPr id="40" name="object 40"/>
          <p:cNvSpPr txBox="1"/>
          <p:nvPr/>
        </p:nvSpPr>
        <p:spPr>
          <a:xfrm>
            <a:off x="977290" y="503301"/>
            <a:ext cx="887730" cy="299720"/>
          </a:xfrm>
          <a:prstGeom prst="rect">
            <a:avLst/>
          </a:prstGeom>
        </p:spPr>
        <p:txBody>
          <a:bodyPr wrap="square" lIns="0" tIns="12700" rIns="0" bIns="0" rtlCol="0" vert="horz">
            <a:spAutoFit/>
          </a:bodyPr>
          <a:lstStyle/>
          <a:p>
            <a:pPr marL="12700">
              <a:lnSpc>
                <a:spcPct val="100000"/>
              </a:lnSpc>
              <a:spcBef>
                <a:spcPts val="100"/>
              </a:spcBef>
            </a:pPr>
            <a:r>
              <a:rPr dirty="0" sz="1800">
                <a:latin typeface="Arial"/>
                <a:cs typeface="Arial"/>
              </a:rPr>
              <a:t>PÁG:</a:t>
            </a:r>
            <a:r>
              <a:rPr dirty="0" sz="1800" spc="-95">
                <a:latin typeface="Arial"/>
                <a:cs typeface="Arial"/>
              </a:rPr>
              <a:t> </a:t>
            </a:r>
            <a:r>
              <a:rPr dirty="0" sz="1800" spc="-10">
                <a:latin typeface="Arial"/>
                <a:cs typeface="Arial"/>
              </a:rPr>
              <a:t>38</a:t>
            </a:r>
            <a:endParaRPr sz="1800">
              <a:latin typeface="Arial"/>
              <a:cs typeface="Arial"/>
            </a:endParaRPr>
          </a:p>
        </p:txBody>
      </p:sp>
      <p:sp>
        <p:nvSpPr>
          <p:cNvPr id="41" name="object 41"/>
          <p:cNvSpPr txBox="1">
            <a:spLocks noGrp="1"/>
          </p:cNvSpPr>
          <p:nvPr>
            <p:ph type="title"/>
          </p:nvPr>
        </p:nvSpPr>
        <p:spPr>
          <a:xfrm>
            <a:off x="977290" y="776096"/>
            <a:ext cx="7025640" cy="330835"/>
          </a:xfrm>
          <a:prstGeom prst="rect"/>
        </p:spPr>
        <p:txBody>
          <a:bodyPr wrap="square" lIns="0" tIns="13335" rIns="0" bIns="0" rtlCol="0" vert="horz">
            <a:spAutoFit/>
          </a:bodyPr>
          <a:lstStyle/>
          <a:p>
            <a:pPr marL="12700">
              <a:lnSpc>
                <a:spcPct val="100000"/>
              </a:lnSpc>
              <a:spcBef>
                <a:spcPts val="105"/>
              </a:spcBef>
            </a:pPr>
            <a:r>
              <a:rPr dirty="0" sz="2000"/>
              <a:t>Projeto Didático: Os nomes e perfis dos animais de</a:t>
            </a:r>
            <a:r>
              <a:rPr dirty="0" sz="2000" spc="-170"/>
              <a:t> </a:t>
            </a:r>
            <a:r>
              <a:rPr dirty="0" sz="2000"/>
              <a:t>estimação</a:t>
            </a:r>
            <a:endParaRPr sz="2000"/>
          </a:p>
        </p:txBody>
      </p:sp>
      <p:sp>
        <p:nvSpPr>
          <p:cNvPr id="42" name="object 42"/>
          <p:cNvSpPr txBox="1"/>
          <p:nvPr/>
        </p:nvSpPr>
        <p:spPr>
          <a:xfrm>
            <a:off x="977290" y="1082421"/>
            <a:ext cx="7478395" cy="4964430"/>
          </a:xfrm>
          <a:prstGeom prst="rect">
            <a:avLst/>
          </a:prstGeom>
        </p:spPr>
        <p:txBody>
          <a:bodyPr wrap="square" lIns="0" tIns="12700" rIns="0" bIns="0" rtlCol="0" vert="horz">
            <a:spAutoFit/>
          </a:bodyPr>
          <a:lstStyle/>
          <a:p>
            <a:pPr marL="12700">
              <a:lnSpc>
                <a:spcPct val="100000"/>
              </a:lnSpc>
              <a:spcBef>
                <a:spcPts val="100"/>
              </a:spcBef>
            </a:pPr>
            <a:r>
              <a:rPr dirty="0" sz="1800" spc="-5">
                <a:latin typeface="Arial"/>
                <a:cs typeface="Arial"/>
              </a:rPr>
              <a:t>Professor: Sidney Alexandre da Costa</a:t>
            </a:r>
            <a:r>
              <a:rPr dirty="0" sz="1800" spc="-165">
                <a:latin typeface="Arial"/>
                <a:cs typeface="Arial"/>
              </a:rPr>
              <a:t> </a:t>
            </a:r>
            <a:r>
              <a:rPr dirty="0" sz="1800" spc="-5">
                <a:latin typeface="Arial"/>
                <a:cs typeface="Arial"/>
              </a:rPr>
              <a:t>Alves</a:t>
            </a:r>
            <a:endParaRPr sz="1800">
              <a:latin typeface="Arial"/>
              <a:cs typeface="Arial"/>
            </a:endParaRPr>
          </a:p>
          <a:p>
            <a:pPr marL="12700">
              <a:lnSpc>
                <a:spcPct val="100000"/>
              </a:lnSpc>
            </a:pPr>
            <a:r>
              <a:rPr dirty="0" sz="1800" spc="-5" b="1">
                <a:solidFill>
                  <a:srgbClr val="FF0000"/>
                </a:solidFill>
                <a:latin typeface="Arial"/>
                <a:cs typeface="Arial"/>
              </a:rPr>
              <a:t>Objetivo</a:t>
            </a:r>
            <a:r>
              <a:rPr dirty="0" sz="1800" spc="5" b="1">
                <a:solidFill>
                  <a:srgbClr val="FF0000"/>
                </a:solidFill>
                <a:latin typeface="Arial"/>
                <a:cs typeface="Arial"/>
              </a:rPr>
              <a:t> </a:t>
            </a:r>
            <a:r>
              <a:rPr dirty="0" sz="1800" spc="-5" b="1">
                <a:solidFill>
                  <a:srgbClr val="FF0000"/>
                </a:solidFill>
                <a:latin typeface="Arial"/>
                <a:cs typeface="Arial"/>
              </a:rPr>
              <a:t>geral:</a:t>
            </a:r>
            <a:endParaRPr sz="1800">
              <a:latin typeface="Arial"/>
              <a:cs typeface="Arial"/>
            </a:endParaRPr>
          </a:p>
          <a:p>
            <a:pPr marL="12700" marR="5715">
              <a:lnSpc>
                <a:spcPct val="100000"/>
              </a:lnSpc>
              <a:buChar char="-"/>
              <a:tabLst>
                <a:tab pos="165735" algn="l"/>
              </a:tabLst>
            </a:pPr>
            <a:r>
              <a:rPr dirty="0" sz="1800" spc="-5">
                <a:latin typeface="Arial"/>
                <a:cs typeface="Arial"/>
              </a:rPr>
              <a:t>proporcionar aos estudantes identificar e elaborar o perfil </a:t>
            </a:r>
            <a:r>
              <a:rPr dirty="0" sz="1800">
                <a:latin typeface="Arial"/>
                <a:cs typeface="Arial"/>
              </a:rPr>
              <a:t>característico  </a:t>
            </a:r>
            <a:r>
              <a:rPr dirty="0" sz="1800" spc="-5">
                <a:latin typeface="Arial"/>
                <a:cs typeface="Arial"/>
              </a:rPr>
              <a:t>dos animais de</a:t>
            </a:r>
            <a:r>
              <a:rPr dirty="0" sz="1800">
                <a:latin typeface="Arial"/>
                <a:cs typeface="Arial"/>
              </a:rPr>
              <a:t> </a:t>
            </a:r>
            <a:r>
              <a:rPr dirty="0" sz="1800" spc="-5">
                <a:latin typeface="Arial"/>
                <a:cs typeface="Arial"/>
              </a:rPr>
              <a:t>estimação.</a:t>
            </a:r>
            <a:endParaRPr sz="1800">
              <a:latin typeface="Arial"/>
              <a:cs typeface="Arial"/>
            </a:endParaRPr>
          </a:p>
          <a:p>
            <a:pPr marL="12700">
              <a:lnSpc>
                <a:spcPct val="100000"/>
              </a:lnSpc>
            </a:pPr>
            <a:r>
              <a:rPr dirty="0" sz="1800" spc="-5" b="1">
                <a:solidFill>
                  <a:srgbClr val="FF0000"/>
                </a:solidFill>
                <a:latin typeface="Arial"/>
                <a:cs typeface="Arial"/>
              </a:rPr>
              <a:t>Objetivos</a:t>
            </a:r>
            <a:r>
              <a:rPr dirty="0" sz="1800" b="1">
                <a:solidFill>
                  <a:srgbClr val="FF0000"/>
                </a:solidFill>
                <a:latin typeface="Arial"/>
                <a:cs typeface="Arial"/>
              </a:rPr>
              <a:t> </a:t>
            </a:r>
            <a:r>
              <a:rPr dirty="0" sz="1800" spc="-5" b="1">
                <a:solidFill>
                  <a:srgbClr val="FF0000"/>
                </a:solidFill>
                <a:latin typeface="Arial"/>
                <a:cs typeface="Arial"/>
              </a:rPr>
              <a:t>específicos:</a:t>
            </a:r>
            <a:endParaRPr sz="1800">
              <a:latin typeface="Arial"/>
              <a:cs typeface="Arial"/>
            </a:endParaRPr>
          </a:p>
          <a:p>
            <a:pPr marL="151130" indent="-138430">
              <a:lnSpc>
                <a:spcPct val="100000"/>
              </a:lnSpc>
              <a:buChar char="-"/>
              <a:tabLst>
                <a:tab pos="151765" algn="l"/>
              </a:tabLst>
            </a:pPr>
            <a:r>
              <a:rPr dirty="0" sz="1800" spc="-5">
                <a:latin typeface="Arial"/>
                <a:cs typeface="Arial"/>
              </a:rPr>
              <a:t>ler poemas para antecipações e compreensão de</a:t>
            </a:r>
            <a:r>
              <a:rPr dirty="0" sz="1800" spc="35">
                <a:latin typeface="Arial"/>
                <a:cs typeface="Arial"/>
              </a:rPr>
              <a:t> </a:t>
            </a:r>
            <a:r>
              <a:rPr dirty="0" sz="1800" spc="-5">
                <a:latin typeface="Arial"/>
                <a:cs typeface="Arial"/>
              </a:rPr>
              <a:t>sentidos;</a:t>
            </a:r>
            <a:endParaRPr sz="1800">
              <a:latin typeface="Arial"/>
              <a:cs typeface="Arial"/>
            </a:endParaRPr>
          </a:p>
          <a:p>
            <a:pPr marL="151130" indent="-138430">
              <a:lnSpc>
                <a:spcPct val="100000"/>
              </a:lnSpc>
              <a:spcBef>
                <a:spcPts val="5"/>
              </a:spcBef>
              <a:buChar char="-"/>
              <a:tabLst>
                <a:tab pos="151765" algn="l"/>
              </a:tabLst>
            </a:pPr>
            <a:r>
              <a:rPr dirty="0" sz="1800" spc="-5">
                <a:latin typeface="Arial"/>
                <a:cs typeface="Arial"/>
              </a:rPr>
              <a:t>ler textos </a:t>
            </a:r>
            <a:r>
              <a:rPr dirty="0" sz="1800">
                <a:latin typeface="Arial"/>
                <a:cs typeface="Arial"/>
              </a:rPr>
              <a:t>científicos </a:t>
            </a:r>
            <a:r>
              <a:rPr dirty="0" sz="1800" spc="-5">
                <a:latin typeface="Arial"/>
                <a:cs typeface="Arial"/>
              </a:rPr>
              <a:t>para antecipações </a:t>
            </a:r>
            <a:r>
              <a:rPr dirty="0" sz="1800">
                <a:latin typeface="Arial"/>
                <a:cs typeface="Arial"/>
              </a:rPr>
              <a:t>e </a:t>
            </a:r>
            <a:r>
              <a:rPr dirty="0" sz="1800" spc="-5">
                <a:latin typeface="Arial"/>
                <a:cs typeface="Arial"/>
              </a:rPr>
              <a:t>compreensão de</a:t>
            </a:r>
            <a:r>
              <a:rPr dirty="0" sz="1800" spc="35">
                <a:latin typeface="Arial"/>
                <a:cs typeface="Arial"/>
              </a:rPr>
              <a:t> </a:t>
            </a:r>
            <a:r>
              <a:rPr dirty="0" sz="1800" spc="-5">
                <a:latin typeface="Arial"/>
                <a:cs typeface="Arial"/>
              </a:rPr>
              <a:t>sentidos;</a:t>
            </a:r>
            <a:endParaRPr sz="1800">
              <a:latin typeface="Arial"/>
              <a:cs typeface="Arial"/>
            </a:endParaRPr>
          </a:p>
          <a:p>
            <a:pPr marL="151130" indent="-138430">
              <a:lnSpc>
                <a:spcPct val="100000"/>
              </a:lnSpc>
              <a:buChar char="-"/>
              <a:tabLst>
                <a:tab pos="151765" algn="l"/>
              </a:tabLst>
            </a:pPr>
            <a:r>
              <a:rPr dirty="0" sz="1800" spc="-5">
                <a:latin typeface="Arial"/>
                <a:cs typeface="Arial"/>
              </a:rPr>
              <a:t>produzir</a:t>
            </a:r>
            <a:r>
              <a:rPr dirty="0" sz="1800">
                <a:latin typeface="Arial"/>
                <a:cs typeface="Arial"/>
              </a:rPr>
              <a:t> </a:t>
            </a:r>
            <a:r>
              <a:rPr dirty="0" sz="1800" spc="-5">
                <a:latin typeface="Arial"/>
                <a:cs typeface="Arial"/>
              </a:rPr>
              <a:t>poemas;</a:t>
            </a:r>
            <a:endParaRPr sz="1800">
              <a:latin typeface="Arial"/>
              <a:cs typeface="Arial"/>
            </a:endParaRPr>
          </a:p>
          <a:p>
            <a:pPr marL="151130" indent="-138430">
              <a:lnSpc>
                <a:spcPct val="100000"/>
              </a:lnSpc>
              <a:buChar char="-"/>
              <a:tabLst>
                <a:tab pos="151765" algn="l"/>
              </a:tabLst>
            </a:pPr>
            <a:r>
              <a:rPr dirty="0" sz="1800" spc="-5">
                <a:latin typeface="Arial"/>
                <a:cs typeface="Arial"/>
              </a:rPr>
              <a:t>refletir sobre </a:t>
            </a:r>
            <a:r>
              <a:rPr dirty="0" sz="1800">
                <a:latin typeface="Arial"/>
                <a:cs typeface="Arial"/>
              </a:rPr>
              <a:t>características </a:t>
            </a:r>
            <a:r>
              <a:rPr dirty="0" sz="1800" spc="-5">
                <a:latin typeface="Arial"/>
                <a:cs typeface="Arial"/>
              </a:rPr>
              <a:t>do </a:t>
            </a:r>
            <a:r>
              <a:rPr dirty="0" sz="1800">
                <a:latin typeface="Arial"/>
                <a:cs typeface="Arial"/>
              </a:rPr>
              <a:t>Sistema </a:t>
            </a:r>
            <a:r>
              <a:rPr dirty="0" sz="1800" spc="-5">
                <a:latin typeface="Arial"/>
                <a:cs typeface="Arial"/>
              </a:rPr>
              <a:t>de </a:t>
            </a:r>
            <a:r>
              <a:rPr dirty="0" sz="1800">
                <a:latin typeface="Arial"/>
                <a:cs typeface="Arial"/>
              </a:rPr>
              <a:t>Escrita </a:t>
            </a:r>
            <a:r>
              <a:rPr dirty="0" sz="1800" spc="-5">
                <a:latin typeface="Arial"/>
                <a:cs typeface="Arial"/>
              </a:rPr>
              <a:t>Alfabética</a:t>
            </a:r>
            <a:r>
              <a:rPr dirty="0" sz="1800" spc="-80">
                <a:latin typeface="Arial"/>
                <a:cs typeface="Arial"/>
              </a:rPr>
              <a:t> </a:t>
            </a:r>
            <a:r>
              <a:rPr dirty="0" sz="1800" spc="-5">
                <a:latin typeface="Arial"/>
                <a:cs typeface="Arial"/>
              </a:rPr>
              <a:t>(SEA);</a:t>
            </a:r>
            <a:endParaRPr sz="1800">
              <a:latin typeface="Arial"/>
              <a:cs typeface="Arial"/>
            </a:endParaRPr>
          </a:p>
          <a:p>
            <a:pPr marL="12700" marR="5080">
              <a:lnSpc>
                <a:spcPct val="100000"/>
              </a:lnSpc>
              <a:buChar char="-"/>
              <a:tabLst>
                <a:tab pos="173355" algn="l"/>
              </a:tabLst>
            </a:pPr>
            <a:r>
              <a:rPr dirty="0" sz="1800" spc="-5">
                <a:latin typeface="Arial"/>
                <a:cs typeface="Arial"/>
              </a:rPr>
              <a:t>conhecer os animais do ambiente familiar; compreender o conceito de  animal de estimação;</a:t>
            </a:r>
            <a:endParaRPr sz="1800">
              <a:latin typeface="Arial"/>
              <a:cs typeface="Arial"/>
            </a:endParaRPr>
          </a:p>
          <a:p>
            <a:pPr marL="297815" indent="-285115">
              <a:lnSpc>
                <a:spcPct val="100000"/>
              </a:lnSpc>
              <a:buChar char="-"/>
              <a:tabLst>
                <a:tab pos="297815" algn="l"/>
                <a:tab pos="298450" algn="l"/>
                <a:tab pos="1852295" algn="l"/>
                <a:tab pos="2187575" algn="l"/>
                <a:tab pos="3641725" algn="l"/>
                <a:tab pos="4105275" algn="l"/>
                <a:tab pos="5001260" algn="l"/>
                <a:tab pos="6086475" algn="l"/>
                <a:tab pos="7005955" algn="l"/>
              </a:tabLst>
            </a:pPr>
            <a:r>
              <a:rPr dirty="0" sz="1800">
                <a:latin typeface="Arial"/>
                <a:cs typeface="Arial"/>
              </a:rPr>
              <a:t>com</a:t>
            </a:r>
            <a:r>
              <a:rPr dirty="0" sz="1800" spc="-10">
                <a:latin typeface="Arial"/>
                <a:cs typeface="Arial"/>
              </a:rPr>
              <a:t>p</a:t>
            </a:r>
            <a:r>
              <a:rPr dirty="0" sz="1800">
                <a:latin typeface="Arial"/>
                <a:cs typeface="Arial"/>
              </a:rPr>
              <a:t>reender</a:t>
            </a:r>
            <a:r>
              <a:rPr dirty="0" sz="1800">
                <a:latin typeface="Arial"/>
                <a:cs typeface="Arial"/>
              </a:rPr>
              <a:t>	</a:t>
            </a:r>
            <a:r>
              <a:rPr dirty="0" sz="1800">
                <a:latin typeface="Arial"/>
                <a:cs typeface="Arial"/>
              </a:rPr>
              <a:t>a</a:t>
            </a:r>
            <a:r>
              <a:rPr dirty="0" sz="1800">
                <a:latin typeface="Arial"/>
                <a:cs typeface="Arial"/>
              </a:rPr>
              <a:t>	</a:t>
            </a:r>
            <a:r>
              <a:rPr dirty="0" sz="1800">
                <a:latin typeface="Arial"/>
                <a:cs typeface="Arial"/>
              </a:rPr>
              <a:t>comput</a:t>
            </a:r>
            <a:r>
              <a:rPr dirty="0" sz="1800" spc="5">
                <a:latin typeface="Arial"/>
                <a:cs typeface="Arial"/>
              </a:rPr>
              <a:t>a</a:t>
            </a:r>
            <a:r>
              <a:rPr dirty="0" sz="1800">
                <a:latin typeface="Arial"/>
                <a:cs typeface="Arial"/>
              </a:rPr>
              <a:t>ção</a:t>
            </a:r>
            <a:r>
              <a:rPr dirty="0" sz="1800">
                <a:latin typeface="Arial"/>
                <a:cs typeface="Arial"/>
              </a:rPr>
              <a:t>	</a:t>
            </a:r>
            <a:r>
              <a:rPr dirty="0" sz="1800" spc="-5">
                <a:latin typeface="Arial"/>
                <a:cs typeface="Arial"/>
              </a:rPr>
              <a:t>d</a:t>
            </a:r>
            <a:r>
              <a:rPr dirty="0" sz="1800">
                <a:latin typeface="Arial"/>
                <a:cs typeface="Arial"/>
              </a:rPr>
              <a:t>e</a:t>
            </a:r>
            <a:r>
              <a:rPr dirty="0" sz="1800">
                <a:latin typeface="Arial"/>
                <a:cs typeface="Arial"/>
              </a:rPr>
              <a:t>	</a:t>
            </a:r>
            <a:r>
              <a:rPr dirty="0" sz="1800">
                <a:latin typeface="Arial"/>
                <a:cs typeface="Arial"/>
              </a:rPr>
              <a:t>dad</a:t>
            </a:r>
            <a:r>
              <a:rPr dirty="0" sz="1800" spc="0">
                <a:latin typeface="Arial"/>
                <a:cs typeface="Arial"/>
              </a:rPr>
              <a:t>o</a:t>
            </a:r>
            <a:r>
              <a:rPr dirty="0" sz="1800" spc="-10">
                <a:latin typeface="Arial"/>
                <a:cs typeface="Arial"/>
              </a:rPr>
              <a:t>s</a:t>
            </a:r>
            <a:r>
              <a:rPr dirty="0" sz="1800">
                <a:latin typeface="Arial"/>
                <a:cs typeface="Arial"/>
              </a:rPr>
              <a:t>;</a:t>
            </a:r>
            <a:r>
              <a:rPr dirty="0" sz="1800">
                <a:latin typeface="Arial"/>
                <a:cs typeface="Arial"/>
              </a:rPr>
              <a:t>	</a:t>
            </a:r>
            <a:r>
              <a:rPr dirty="0" sz="1800">
                <a:latin typeface="Arial"/>
                <a:cs typeface="Arial"/>
              </a:rPr>
              <a:t>co</a:t>
            </a:r>
            <a:r>
              <a:rPr dirty="0" sz="1800" spc="-10">
                <a:latin typeface="Arial"/>
                <a:cs typeface="Arial"/>
              </a:rPr>
              <a:t>n</a:t>
            </a:r>
            <a:r>
              <a:rPr dirty="0" sz="1800">
                <a:latin typeface="Arial"/>
                <a:cs typeface="Arial"/>
              </a:rPr>
              <a:t>stru</a:t>
            </a:r>
            <a:r>
              <a:rPr dirty="0" sz="1800" spc="-10">
                <a:latin typeface="Arial"/>
                <a:cs typeface="Arial"/>
              </a:rPr>
              <a:t>i</a:t>
            </a:r>
            <a:r>
              <a:rPr dirty="0" sz="1800">
                <a:latin typeface="Arial"/>
                <a:cs typeface="Arial"/>
              </a:rPr>
              <a:t>r</a:t>
            </a:r>
            <a:r>
              <a:rPr dirty="0" sz="1800">
                <a:latin typeface="Arial"/>
                <a:cs typeface="Arial"/>
              </a:rPr>
              <a:t>	</a:t>
            </a:r>
            <a:r>
              <a:rPr dirty="0" sz="1800">
                <a:latin typeface="Arial"/>
                <a:cs typeface="Arial"/>
              </a:rPr>
              <a:t>q</a:t>
            </a:r>
            <a:r>
              <a:rPr dirty="0" sz="1800" spc="-10">
                <a:latin typeface="Arial"/>
                <a:cs typeface="Arial"/>
              </a:rPr>
              <a:t>u</a:t>
            </a:r>
            <a:r>
              <a:rPr dirty="0" sz="1800">
                <a:latin typeface="Arial"/>
                <a:cs typeface="Arial"/>
              </a:rPr>
              <a:t>a</a:t>
            </a:r>
            <a:r>
              <a:rPr dirty="0" sz="1800" spc="-10">
                <a:latin typeface="Arial"/>
                <a:cs typeface="Arial"/>
              </a:rPr>
              <a:t>d</a:t>
            </a:r>
            <a:r>
              <a:rPr dirty="0" sz="1800" spc="5">
                <a:latin typeface="Arial"/>
                <a:cs typeface="Arial"/>
              </a:rPr>
              <a:t>r</a:t>
            </a:r>
            <a:r>
              <a:rPr dirty="0" sz="1800">
                <a:latin typeface="Arial"/>
                <a:cs typeface="Arial"/>
              </a:rPr>
              <a:t>o</a:t>
            </a:r>
            <a:r>
              <a:rPr dirty="0" sz="1800">
                <a:latin typeface="Arial"/>
                <a:cs typeface="Arial"/>
              </a:rPr>
              <a:t>	</a:t>
            </a:r>
            <a:r>
              <a:rPr dirty="0" sz="1800">
                <a:latin typeface="Arial"/>
                <a:cs typeface="Arial"/>
              </a:rPr>
              <a:t>p</a:t>
            </a:r>
            <a:r>
              <a:rPr dirty="0" sz="1800" spc="-10">
                <a:latin typeface="Arial"/>
                <a:cs typeface="Arial"/>
              </a:rPr>
              <a:t>a</a:t>
            </a:r>
            <a:r>
              <a:rPr dirty="0" sz="1800" spc="5">
                <a:latin typeface="Arial"/>
                <a:cs typeface="Arial"/>
              </a:rPr>
              <a:t>r</a:t>
            </a:r>
            <a:r>
              <a:rPr dirty="0" sz="1800">
                <a:latin typeface="Arial"/>
                <a:cs typeface="Arial"/>
              </a:rPr>
              <a:t>a</a:t>
            </a:r>
            <a:endParaRPr sz="1800">
              <a:latin typeface="Arial"/>
              <a:cs typeface="Arial"/>
            </a:endParaRPr>
          </a:p>
          <a:p>
            <a:pPr marL="12700">
              <a:lnSpc>
                <a:spcPct val="100000"/>
              </a:lnSpc>
            </a:pPr>
            <a:r>
              <a:rPr dirty="0" sz="1800" spc="-5">
                <a:latin typeface="Arial"/>
                <a:cs typeface="Arial"/>
              </a:rPr>
              <a:t>computação de</a:t>
            </a:r>
            <a:r>
              <a:rPr dirty="0" sz="1800" spc="-15">
                <a:latin typeface="Arial"/>
                <a:cs typeface="Arial"/>
              </a:rPr>
              <a:t> </a:t>
            </a:r>
            <a:r>
              <a:rPr dirty="0" sz="1800" spc="-10">
                <a:latin typeface="Arial"/>
                <a:cs typeface="Arial"/>
              </a:rPr>
              <a:t>dados;</a:t>
            </a:r>
            <a:endParaRPr sz="1800">
              <a:latin typeface="Arial"/>
              <a:cs typeface="Arial"/>
            </a:endParaRPr>
          </a:p>
          <a:p>
            <a:pPr marL="12700">
              <a:lnSpc>
                <a:spcPct val="100000"/>
              </a:lnSpc>
            </a:pPr>
            <a:r>
              <a:rPr dirty="0" sz="1800" spc="-5">
                <a:latin typeface="Arial"/>
                <a:cs typeface="Arial"/>
              </a:rPr>
              <a:t>construir quadros e gráficos </a:t>
            </a:r>
            <a:r>
              <a:rPr dirty="0" sz="1800">
                <a:latin typeface="Arial"/>
                <a:cs typeface="Arial"/>
              </a:rPr>
              <a:t>com características </a:t>
            </a:r>
            <a:r>
              <a:rPr dirty="0" sz="1800" spc="-5">
                <a:latin typeface="Arial"/>
                <a:cs typeface="Arial"/>
              </a:rPr>
              <a:t>de</a:t>
            </a:r>
            <a:r>
              <a:rPr dirty="0" sz="1800" spc="0">
                <a:latin typeface="Arial"/>
                <a:cs typeface="Arial"/>
              </a:rPr>
              <a:t> </a:t>
            </a:r>
            <a:r>
              <a:rPr dirty="0" sz="1800" spc="-5">
                <a:latin typeface="Arial"/>
                <a:cs typeface="Arial"/>
              </a:rPr>
              <a:t>animais.</a:t>
            </a:r>
            <a:endParaRPr sz="1800">
              <a:latin typeface="Arial"/>
              <a:cs typeface="Arial"/>
            </a:endParaRPr>
          </a:p>
          <a:p>
            <a:pPr marL="12700">
              <a:lnSpc>
                <a:spcPct val="100000"/>
              </a:lnSpc>
            </a:pPr>
            <a:r>
              <a:rPr dirty="0" sz="1800" spc="-5" b="1">
                <a:solidFill>
                  <a:srgbClr val="FF0000"/>
                </a:solidFill>
                <a:latin typeface="Arial"/>
                <a:cs typeface="Arial"/>
              </a:rPr>
              <a:t>Produto</a:t>
            </a:r>
            <a:r>
              <a:rPr dirty="0" sz="1800" spc="-25" b="1">
                <a:solidFill>
                  <a:srgbClr val="FF0000"/>
                </a:solidFill>
                <a:latin typeface="Arial"/>
                <a:cs typeface="Arial"/>
              </a:rPr>
              <a:t> </a:t>
            </a:r>
            <a:r>
              <a:rPr dirty="0" sz="1800" spc="-5" b="1">
                <a:solidFill>
                  <a:srgbClr val="FF0000"/>
                </a:solidFill>
                <a:latin typeface="Arial"/>
                <a:cs typeface="Arial"/>
              </a:rPr>
              <a:t>Final:</a:t>
            </a:r>
            <a:endParaRPr sz="1800">
              <a:latin typeface="Arial"/>
              <a:cs typeface="Arial"/>
            </a:endParaRPr>
          </a:p>
          <a:p>
            <a:pPr marL="151130" indent="-138430">
              <a:lnSpc>
                <a:spcPct val="100000"/>
              </a:lnSpc>
              <a:buChar char="-"/>
              <a:tabLst>
                <a:tab pos="151765" algn="l"/>
              </a:tabLst>
            </a:pPr>
            <a:r>
              <a:rPr dirty="0" sz="1800" spc="-5">
                <a:latin typeface="Arial"/>
                <a:cs typeface="Arial"/>
              </a:rPr>
              <a:t>exposição na sala de aula de um acervo temático produzido pela</a:t>
            </a:r>
            <a:r>
              <a:rPr dirty="0" sz="1800" spc="140">
                <a:latin typeface="Arial"/>
                <a:cs typeface="Arial"/>
              </a:rPr>
              <a:t> </a:t>
            </a:r>
            <a:r>
              <a:rPr dirty="0" sz="1800" spc="-5">
                <a:latin typeface="Arial"/>
                <a:cs typeface="Arial"/>
              </a:rPr>
              <a:t>turma:</a:t>
            </a:r>
            <a:endParaRPr sz="1800">
              <a:latin typeface="Arial"/>
              <a:cs typeface="Arial"/>
            </a:endParaRPr>
          </a:p>
          <a:p>
            <a:pPr marL="278130" indent="-265430">
              <a:lnSpc>
                <a:spcPct val="100000"/>
              </a:lnSpc>
              <a:spcBef>
                <a:spcPts val="5"/>
              </a:spcBef>
              <a:buAutoNum type="alphaLcParenR"/>
              <a:tabLst>
                <a:tab pos="278765" algn="l"/>
              </a:tabLst>
            </a:pPr>
            <a:r>
              <a:rPr dirty="0" sz="1800" spc="-5">
                <a:latin typeface="Arial"/>
                <a:cs typeface="Arial"/>
              </a:rPr>
              <a:t>imagético composto por tabela, quadros </a:t>
            </a:r>
            <a:r>
              <a:rPr dirty="0" sz="1800">
                <a:latin typeface="Arial"/>
                <a:cs typeface="Arial"/>
              </a:rPr>
              <a:t>e</a:t>
            </a:r>
            <a:r>
              <a:rPr dirty="0" sz="1800" spc="10">
                <a:latin typeface="Arial"/>
                <a:cs typeface="Arial"/>
              </a:rPr>
              <a:t> </a:t>
            </a:r>
            <a:r>
              <a:rPr dirty="0" sz="1800" spc="-5">
                <a:latin typeface="Arial"/>
                <a:cs typeface="Arial"/>
              </a:rPr>
              <a:t>gráficos;</a:t>
            </a:r>
            <a:endParaRPr sz="1800">
              <a:latin typeface="Arial"/>
              <a:cs typeface="Arial"/>
            </a:endParaRPr>
          </a:p>
          <a:p>
            <a:pPr marL="278130" indent="-265430">
              <a:lnSpc>
                <a:spcPct val="100000"/>
              </a:lnSpc>
              <a:buAutoNum type="alphaLcParenR"/>
              <a:tabLst>
                <a:tab pos="278765" algn="l"/>
              </a:tabLst>
            </a:pPr>
            <a:r>
              <a:rPr dirty="0" sz="1800" spc="-5">
                <a:latin typeface="Arial"/>
                <a:cs typeface="Arial"/>
              </a:rPr>
              <a:t>textual formado por</a:t>
            </a:r>
            <a:r>
              <a:rPr dirty="0" sz="1800" spc="0">
                <a:latin typeface="Arial"/>
                <a:cs typeface="Arial"/>
              </a:rPr>
              <a:t> </a:t>
            </a:r>
            <a:r>
              <a:rPr dirty="0" sz="1800" spc="-5">
                <a:latin typeface="Arial"/>
                <a:cs typeface="Arial"/>
              </a:rPr>
              <a:t>poemas.</a:t>
            </a:r>
            <a:endParaRPr sz="1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4" name="object 4"/>
          <p:cNvSpPr/>
          <p:nvPr/>
        </p:nvSpPr>
        <p:spPr>
          <a:xfrm>
            <a:off x="559308" y="603504"/>
            <a:ext cx="1402080" cy="382524"/>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1647444" y="603504"/>
            <a:ext cx="379475" cy="38252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712976" y="603504"/>
            <a:ext cx="1389888" cy="382524"/>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2788920" y="603504"/>
            <a:ext cx="377951" cy="382524"/>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852927" y="603504"/>
            <a:ext cx="377951" cy="382524"/>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559308" y="1091183"/>
            <a:ext cx="1379220" cy="382524"/>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624583" y="1091183"/>
            <a:ext cx="377952" cy="382524"/>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1688592" y="1091183"/>
            <a:ext cx="1414271" cy="382524"/>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2788920" y="1091183"/>
            <a:ext cx="377951" cy="382524"/>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2852927" y="1091183"/>
            <a:ext cx="377951" cy="382524"/>
          </a:xfrm>
          <a:prstGeom prst="rect">
            <a:avLst/>
          </a:prstGeom>
          <a:blipFill>
            <a:blip r:embed="rId11" cstate="print"/>
            <a:stretch>
              <a:fillRect/>
            </a:stretch>
          </a:blipFill>
        </p:spPr>
        <p:txBody>
          <a:bodyPr wrap="square" lIns="0" tIns="0" rIns="0" bIns="0" rtlCol="0"/>
          <a:lstStyle/>
          <a:p/>
        </p:txBody>
      </p:sp>
      <p:sp>
        <p:nvSpPr>
          <p:cNvPr id="14" name="object 14"/>
          <p:cNvSpPr txBox="1">
            <a:spLocks noGrp="1"/>
          </p:cNvSpPr>
          <p:nvPr>
            <p:ph type="title"/>
          </p:nvPr>
        </p:nvSpPr>
        <p:spPr>
          <a:xfrm>
            <a:off x="690168" y="660653"/>
            <a:ext cx="2319020" cy="299720"/>
          </a:xfrm>
          <a:prstGeom prst="rect"/>
        </p:spPr>
        <p:txBody>
          <a:bodyPr wrap="square" lIns="0" tIns="12700" rIns="0" bIns="0" rtlCol="0" vert="horz">
            <a:spAutoFit/>
          </a:bodyPr>
          <a:lstStyle/>
          <a:p>
            <a:pPr marL="12700">
              <a:lnSpc>
                <a:spcPct val="100000"/>
              </a:lnSpc>
              <a:spcBef>
                <a:spcPts val="100"/>
              </a:spcBef>
            </a:pPr>
            <a:r>
              <a:rPr dirty="0" sz="1800" spc="-5"/>
              <a:t>Disciplinas</a:t>
            </a:r>
            <a:r>
              <a:rPr dirty="0" sz="1800" spc="-45"/>
              <a:t> </a:t>
            </a:r>
            <a:r>
              <a:rPr dirty="0" sz="1800" spc="-5"/>
              <a:t>envolvidas:</a:t>
            </a:r>
            <a:endParaRPr sz="1800"/>
          </a:p>
        </p:txBody>
      </p:sp>
      <p:sp>
        <p:nvSpPr>
          <p:cNvPr id="15" name="object 15"/>
          <p:cNvSpPr txBox="1"/>
          <p:nvPr/>
        </p:nvSpPr>
        <p:spPr>
          <a:xfrm>
            <a:off x="690168" y="934974"/>
            <a:ext cx="7766050" cy="4995545"/>
          </a:xfrm>
          <a:prstGeom prst="rect">
            <a:avLst/>
          </a:prstGeom>
        </p:spPr>
        <p:txBody>
          <a:bodyPr wrap="square" lIns="0" tIns="13335" rIns="0" bIns="0" rtlCol="0" vert="horz">
            <a:spAutoFit/>
          </a:bodyPr>
          <a:lstStyle/>
          <a:p>
            <a:pPr marL="12700">
              <a:lnSpc>
                <a:spcPts val="1680"/>
              </a:lnSpc>
              <a:spcBef>
                <a:spcPts val="105"/>
              </a:spcBef>
            </a:pPr>
            <a:r>
              <a:rPr dirty="0" sz="1400">
                <a:latin typeface="Arial"/>
                <a:cs typeface="Arial"/>
              </a:rPr>
              <a:t>língua Portuguesa, Matemática e</a:t>
            </a:r>
            <a:r>
              <a:rPr dirty="0" sz="1400" spc="-160">
                <a:latin typeface="Arial"/>
                <a:cs typeface="Arial"/>
              </a:rPr>
              <a:t> </a:t>
            </a:r>
            <a:r>
              <a:rPr dirty="0" sz="1400">
                <a:latin typeface="Arial"/>
                <a:cs typeface="Arial"/>
              </a:rPr>
              <a:t>Ciências.</a:t>
            </a:r>
            <a:endParaRPr sz="1400">
              <a:latin typeface="Arial"/>
              <a:cs typeface="Arial"/>
            </a:endParaRPr>
          </a:p>
          <a:p>
            <a:pPr marL="12700">
              <a:lnSpc>
                <a:spcPts val="2160"/>
              </a:lnSpc>
            </a:pPr>
            <a:r>
              <a:rPr dirty="0" sz="1800" spc="-5">
                <a:solidFill>
                  <a:srgbClr val="FF0000"/>
                </a:solidFill>
                <a:latin typeface="Arial"/>
                <a:cs typeface="Arial"/>
              </a:rPr>
              <a:t>Momentos planejados:</a:t>
            </a:r>
            <a:endParaRPr sz="1800">
              <a:latin typeface="Arial"/>
              <a:cs typeface="Arial"/>
            </a:endParaRPr>
          </a:p>
          <a:p>
            <a:pPr marL="12700" marR="5080">
              <a:lnSpc>
                <a:spcPct val="100000"/>
              </a:lnSpc>
            </a:pPr>
            <a:r>
              <a:rPr dirty="0" sz="1400" spc="-5">
                <a:latin typeface="Arial"/>
                <a:cs typeface="Arial"/>
              </a:rPr>
              <a:t>1º fazer </a:t>
            </a:r>
            <a:r>
              <a:rPr dirty="0" sz="1400">
                <a:latin typeface="Arial"/>
                <a:cs typeface="Arial"/>
              </a:rPr>
              <a:t>a </a:t>
            </a:r>
            <a:r>
              <a:rPr dirty="0" sz="1400" spc="-5">
                <a:latin typeface="Arial"/>
                <a:cs typeface="Arial"/>
              </a:rPr>
              <a:t>leitura de poemas </a:t>
            </a:r>
            <a:r>
              <a:rPr dirty="0" sz="1400" spc="-10">
                <a:latin typeface="Arial"/>
                <a:cs typeface="Arial"/>
              </a:rPr>
              <a:t>para </a:t>
            </a:r>
            <a:r>
              <a:rPr dirty="0" sz="1400" spc="-5">
                <a:latin typeface="Arial"/>
                <a:cs typeface="Arial"/>
              </a:rPr>
              <a:t>exploração das características desse gênero textual, tendo  como tema</a:t>
            </a:r>
            <a:r>
              <a:rPr dirty="0" sz="1400" spc="-60">
                <a:latin typeface="Arial"/>
                <a:cs typeface="Arial"/>
              </a:rPr>
              <a:t> </a:t>
            </a:r>
            <a:r>
              <a:rPr dirty="0" sz="1400">
                <a:latin typeface="Arial"/>
                <a:cs typeface="Arial"/>
              </a:rPr>
              <a:t>animais;</a:t>
            </a:r>
            <a:endParaRPr sz="1400">
              <a:latin typeface="Arial"/>
              <a:cs typeface="Arial"/>
            </a:endParaRPr>
          </a:p>
          <a:p>
            <a:pPr algn="just" marL="12700" marR="5715">
              <a:lnSpc>
                <a:spcPct val="100000"/>
              </a:lnSpc>
              <a:spcBef>
                <a:spcPts val="5"/>
              </a:spcBef>
            </a:pPr>
            <a:r>
              <a:rPr dirty="0" sz="1400">
                <a:latin typeface="Arial"/>
                <a:cs typeface="Arial"/>
              </a:rPr>
              <a:t>2º </a:t>
            </a:r>
            <a:r>
              <a:rPr dirty="0" sz="1400" spc="-5">
                <a:latin typeface="Arial"/>
                <a:cs typeface="Arial"/>
              </a:rPr>
              <a:t>fazer </a:t>
            </a:r>
            <a:r>
              <a:rPr dirty="0" sz="1400">
                <a:latin typeface="Arial"/>
                <a:cs typeface="Arial"/>
              </a:rPr>
              <a:t>a </a:t>
            </a:r>
            <a:r>
              <a:rPr dirty="0" sz="1400" spc="-5">
                <a:latin typeface="Arial"/>
                <a:cs typeface="Arial"/>
              </a:rPr>
              <a:t>leitura </a:t>
            </a:r>
            <a:r>
              <a:rPr dirty="0" sz="1400">
                <a:latin typeface="Arial"/>
                <a:cs typeface="Arial"/>
              </a:rPr>
              <a:t>de </a:t>
            </a:r>
            <a:r>
              <a:rPr dirty="0" sz="1400" spc="-5">
                <a:latin typeface="Arial"/>
                <a:cs typeface="Arial"/>
              </a:rPr>
              <a:t>poemas </a:t>
            </a:r>
            <a:r>
              <a:rPr dirty="0" sz="1400">
                <a:latin typeface="Arial"/>
                <a:cs typeface="Arial"/>
              </a:rPr>
              <a:t>e de </a:t>
            </a:r>
            <a:r>
              <a:rPr dirty="0" sz="1400" spc="-5">
                <a:latin typeface="Arial"/>
                <a:cs typeface="Arial"/>
              </a:rPr>
              <a:t>textos científicos para levantamento </a:t>
            </a:r>
            <a:r>
              <a:rPr dirty="0" sz="1400">
                <a:latin typeface="Arial"/>
                <a:cs typeface="Arial"/>
              </a:rPr>
              <a:t>de </a:t>
            </a:r>
            <a:r>
              <a:rPr dirty="0" sz="1400" spc="-5">
                <a:latin typeface="Arial"/>
                <a:cs typeface="Arial"/>
              </a:rPr>
              <a:t>informações sobre  animais </a:t>
            </a:r>
            <a:r>
              <a:rPr dirty="0" sz="1400">
                <a:latin typeface="Arial"/>
                <a:cs typeface="Arial"/>
              </a:rPr>
              <a:t>e </a:t>
            </a:r>
            <a:r>
              <a:rPr dirty="0" sz="1400" spc="-5">
                <a:latin typeface="Arial"/>
                <a:cs typeface="Arial"/>
              </a:rPr>
              <a:t>caracterização de animais </a:t>
            </a:r>
            <a:r>
              <a:rPr dirty="0" sz="1400" spc="-10">
                <a:latin typeface="Arial"/>
                <a:cs typeface="Arial"/>
              </a:rPr>
              <a:t>domésticos, </a:t>
            </a:r>
            <a:r>
              <a:rPr dirty="0" sz="1400">
                <a:latin typeface="Arial"/>
                <a:cs typeface="Arial"/>
              </a:rPr>
              <a:t>a </a:t>
            </a:r>
            <a:r>
              <a:rPr dirty="0" sz="1400" spc="-5">
                <a:latin typeface="Arial"/>
                <a:cs typeface="Arial"/>
              </a:rPr>
              <a:t>partir de </a:t>
            </a:r>
            <a:r>
              <a:rPr dirty="0" sz="1400" spc="-10">
                <a:latin typeface="Arial"/>
                <a:cs typeface="Arial"/>
              </a:rPr>
              <a:t>questionamentos </a:t>
            </a:r>
            <a:r>
              <a:rPr dirty="0" sz="1400" spc="-5">
                <a:latin typeface="Arial"/>
                <a:cs typeface="Arial"/>
              </a:rPr>
              <a:t>sobre </a:t>
            </a:r>
            <a:r>
              <a:rPr dirty="0" sz="1400" spc="-10">
                <a:latin typeface="Arial"/>
                <a:cs typeface="Arial"/>
              </a:rPr>
              <a:t>os </a:t>
            </a:r>
            <a:r>
              <a:rPr dirty="0" sz="1400" spc="-5">
                <a:latin typeface="Arial"/>
                <a:cs typeface="Arial"/>
              </a:rPr>
              <a:t>conteúdos  </a:t>
            </a:r>
            <a:r>
              <a:rPr dirty="0" sz="1400">
                <a:latin typeface="Arial"/>
                <a:cs typeface="Arial"/>
              </a:rPr>
              <a:t>lidos;</a:t>
            </a:r>
            <a:endParaRPr sz="1400">
              <a:latin typeface="Arial"/>
              <a:cs typeface="Arial"/>
            </a:endParaRPr>
          </a:p>
          <a:p>
            <a:pPr marL="12700">
              <a:lnSpc>
                <a:spcPct val="100000"/>
              </a:lnSpc>
            </a:pPr>
            <a:r>
              <a:rPr dirty="0" sz="1400" spc="-5">
                <a:latin typeface="Arial"/>
                <a:cs typeface="Arial"/>
              </a:rPr>
              <a:t>3º </a:t>
            </a:r>
            <a:r>
              <a:rPr dirty="0" sz="1400">
                <a:latin typeface="Arial"/>
                <a:cs typeface="Arial"/>
              </a:rPr>
              <a:t>refletir sobre rimas a partir </a:t>
            </a:r>
            <a:r>
              <a:rPr dirty="0" sz="1400" spc="-5">
                <a:latin typeface="Arial"/>
                <a:cs typeface="Arial"/>
              </a:rPr>
              <a:t>de </a:t>
            </a:r>
            <a:r>
              <a:rPr dirty="0" sz="1400">
                <a:latin typeface="Arial"/>
                <a:cs typeface="Arial"/>
              </a:rPr>
              <a:t>leitura </a:t>
            </a:r>
            <a:r>
              <a:rPr dirty="0" sz="1400" spc="-5">
                <a:latin typeface="Arial"/>
                <a:cs typeface="Arial"/>
              </a:rPr>
              <a:t>de</a:t>
            </a:r>
            <a:r>
              <a:rPr dirty="0" sz="1400" spc="-200">
                <a:latin typeface="Arial"/>
                <a:cs typeface="Arial"/>
              </a:rPr>
              <a:t> </a:t>
            </a:r>
            <a:r>
              <a:rPr dirty="0" sz="1400">
                <a:latin typeface="Arial"/>
                <a:cs typeface="Arial"/>
              </a:rPr>
              <a:t>poema;</a:t>
            </a:r>
            <a:endParaRPr sz="1400">
              <a:latin typeface="Arial"/>
              <a:cs typeface="Arial"/>
            </a:endParaRPr>
          </a:p>
          <a:p>
            <a:pPr marL="12700" marR="6985">
              <a:lnSpc>
                <a:spcPct val="100000"/>
              </a:lnSpc>
            </a:pPr>
            <a:r>
              <a:rPr dirty="0" sz="1400" spc="-5">
                <a:latin typeface="Arial"/>
                <a:cs typeface="Arial"/>
              </a:rPr>
              <a:t>4º levantar </a:t>
            </a:r>
            <a:r>
              <a:rPr dirty="0" sz="1400" spc="-10">
                <a:latin typeface="Arial"/>
                <a:cs typeface="Arial"/>
              </a:rPr>
              <a:t>as </a:t>
            </a:r>
            <a:r>
              <a:rPr dirty="0" sz="1400" spc="-5">
                <a:latin typeface="Arial"/>
                <a:cs typeface="Arial"/>
              </a:rPr>
              <a:t>características de </a:t>
            </a:r>
            <a:r>
              <a:rPr dirty="0" sz="1400">
                <a:latin typeface="Arial"/>
                <a:cs typeface="Arial"/>
              </a:rPr>
              <a:t>um animal </a:t>
            </a:r>
            <a:r>
              <a:rPr dirty="0" sz="1400" spc="-10">
                <a:latin typeface="Arial"/>
                <a:cs typeface="Arial"/>
              </a:rPr>
              <a:t>doméstico, </a:t>
            </a:r>
            <a:r>
              <a:rPr dirty="0" sz="1400">
                <a:latin typeface="Arial"/>
                <a:cs typeface="Arial"/>
              </a:rPr>
              <a:t>o </a:t>
            </a:r>
            <a:r>
              <a:rPr dirty="0" sz="1400" spc="-5">
                <a:latin typeface="Arial"/>
                <a:cs typeface="Arial"/>
              </a:rPr>
              <a:t>gato, com questionamentos sobre </a:t>
            </a:r>
            <a:r>
              <a:rPr dirty="0" sz="1400" spc="-15">
                <a:latin typeface="Arial"/>
                <a:cs typeface="Arial"/>
              </a:rPr>
              <a:t>os  </a:t>
            </a:r>
            <a:r>
              <a:rPr dirty="0" sz="1400">
                <a:latin typeface="Arial"/>
                <a:cs typeface="Arial"/>
              </a:rPr>
              <a:t>conteúdos</a:t>
            </a:r>
            <a:r>
              <a:rPr dirty="0" sz="1400" spc="-50">
                <a:latin typeface="Arial"/>
                <a:cs typeface="Arial"/>
              </a:rPr>
              <a:t> </a:t>
            </a:r>
            <a:r>
              <a:rPr dirty="0" sz="1400">
                <a:latin typeface="Arial"/>
                <a:cs typeface="Arial"/>
              </a:rPr>
              <a:t>lidos;</a:t>
            </a:r>
            <a:endParaRPr sz="1400">
              <a:latin typeface="Arial"/>
              <a:cs typeface="Arial"/>
            </a:endParaRPr>
          </a:p>
          <a:p>
            <a:pPr marL="12700">
              <a:lnSpc>
                <a:spcPct val="100000"/>
              </a:lnSpc>
            </a:pPr>
            <a:r>
              <a:rPr dirty="0" sz="1400">
                <a:latin typeface="Arial"/>
                <a:cs typeface="Arial"/>
              </a:rPr>
              <a:t>5º </a:t>
            </a:r>
            <a:r>
              <a:rPr dirty="0" sz="1400" spc="-5">
                <a:latin typeface="Arial"/>
                <a:cs typeface="Arial"/>
              </a:rPr>
              <a:t>explorar </a:t>
            </a:r>
            <a:r>
              <a:rPr dirty="0" sz="1400">
                <a:latin typeface="Arial"/>
                <a:cs typeface="Arial"/>
              </a:rPr>
              <a:t>rimas a partir de releitura de</a:t>
            </a:r>
            <a:r>
              <a:rPr dirty="0" sz="1400" spc="-180">
                <a:latin typeface="Arial"/>
                <a:cs typeface="Arial"/>
              </a:rPr>
              <a:t> </a:t>
            </a:r>
            <a:r>
              <a:rPr dirty="0" sz="1400">
                <a:latin typeface="Arial"/>
                <a:cs typeface="Arial"/>
              </a:rPr>
              <a:t>poemas;</a:t>
            </a:r>
            <a:endParaRPr sz="1400">
              <a:latin typeface="Arial"/>
              <a:cs typeface="Arial"/>
            </a:endParaRPr>
          </a:p>
          <a:p>
            <a:pPr marL="12700" marR="6350">
              <a:lnSpc>
                <a:spcPct val="100000"/>
              </a:lnSpc>
            </a:pPr>
            <a:r>
              <a:rPr dirty="0" sz="1400" spc="-5">
                <a:latin typeface="Arial"/>
                <a:cs typeface="Arial"/>
              </a:rPr>
              <a:t>6º escolher </a:t>
            </a:r>
            <a:r>
              <a:rPr dirty="0" sz="1400">
                <a:latin typeface="Arial"/>
                <a:cs typeface="Arial"/>
              </a:rPr>
              <a:t>um </a:t>
            </a:r>
            <a:r>
              <a:rPr dirty="0" sz="1400" spc="-5">
                <a:latin typeface="Arial"/>
                <a:cs typeface="Arial"/>
              </a:rPr>
              <a:t>animal doméstico </a:t>
            </a:r>
            <a:r>
              <a:rPr dirty="0" sz="1400" spc="-10">
                <a:latin typeface="Arial"/>
                <a:cs typeface="Arial"/>
              </a:rPr>
              <a:t>para </a:t>
            </a:r>
            <a:r>
              <a:rPr dirty="0" sz="1400">
                <a:latin typeface="Arial"/>
                <a:cs typeface="Arial"/>
              </a:rPr>
              <a:t>a </a:t>
            </a:r>
            <a:r>
              <a:rPr dirty="0" sz="1400" spc="-5">
                <a:latin typeface="Arial"/>
                <a:cs typeface="Arial"/>
              </a:rPr>
              <a:t>escrita </a:t>
            </a:r>
            <a:r>
              <a:rPr dirty="0" sz="1400" spc="-10">
                <a:latin typeface="Arial"/>
                <a:cs typeface="Arial"/>
              </a:rPr>
              <a:t>de poema </a:t>
            </a:r>
            <a:r>
              <a:rPr dirty="0" sz="1400" spc="-5">
                <a:latin typeface="Arial"/>
                <a:cs typeface="Arial"/>
              </a:rPr>
              <a:t>coletivo, com escolha de nome </a:t>
            </a:r>
            <a:r>
              <a:rPr dirty="0" sz="1400">
                <a:latin typeface="Arial"/>
                <a:cs typeface="Arial"/>
              </a:rPr>
              <a:t>– o  cachorro. Reescrita </a:t>
            </a:r>
            <a:r>
              <a:rPr dirty="0" sz="1400" spc="-5">
                <a:latin typeface="Arial"/>
                <a:cs typeface="Arial"/>
              </a:rPr>
              <a:t>do </a:t>
            </a:r>
            <a:r>
              <a:rPr dirty="0" sz="1400">
                <a:latin typeface="Arial"/>
                <a:cs typeface="Arial"/>
              </a:rPr>
              <a:t>poema e leituras</a:t>
            </a:r>
            <a:r>
              <a:rPr dirty="0" sz="1400" spc="-170">
                <a:latin typeface="Arial"/>
                <a:cs typeface="Arial"/>
              </a:rPr>
              <a:t> </a:t>
            </a:r>
            <a:r>
              <a:rPr dirty="0" sz="1400">
                <a:latin typeface="Arial"/>
                <a:cs typeface="Arial"/>
              </a:rPr>
              <a:t>coletivas;</a:t>
            </a:r>
            <a:endParaRPr sz="1400">
              <a:latin typeface="Arial"/>
              <a:cs typeface="Arial"/>
            </a:endParaRPr>
          </a:p>
          <a:p>
            <a:pPr marL="12700" marR="5715">
              <a:lnSpc>
                <a:spcPct val="100000"/>
              </a:lnSpc>
            </a:pPr>
            <a:r>
              <a:rPr dirty="0" sz="1400" spc="-5">
                <a:latin typeface="Arial"/>
                <a:cs typeface="Arial"/>
              </a:rPr>
              <a:t>7º construir </a:t>
            </a:r>
            <a:r>
              <a:rPr dirty="0" sz="1400" spc="-10">
                <a:latin typeface="Arial"/>
                <a:cs typeface="Arial"/>
              </a:rPr>
              <a:t>gráficos </a:t>
            </a:r>
            <a:r>
              <a:rPr dirty="0" sz="1400" spc="-5">
                <a:latin typeface="Arial"/>
                <a:cs typeface="Arial"/>
              </a:rPr>
              <a:t>de barras </a:t>
            </a:r>
            <a:r>
              <a:rPr dirty="0" sz="1400">
                <a:latin typeface="Arial"/>
                <a:cs typeface="Arial"/>
              </a:rPr>
              <a:t>com </a:t>
            </a:r>
            <a:r>
              <a:rPr dirty="0" sz="1400" spc="-5">
                <a:latin typeface="Arial"/>
                <a:cs typeface="Arial"/>
              </a:rPr>
              <a:t>dados sobre </a:t>
            </a:r>
            <a:r>
              <a:rPr dirty="0" sz="1400">
                <a:latin typeface="Arial"/>
                <a:cs typeface="Arial"/>
              </a:rPr>
              <a:t>a </a:t>
            </a:r>
            <a:r>
              <a:rPr dirty="0" sz="1400" spc="-5">
                <a:latin typeface="Arial"/>
                <a:cs typeface="Arial"/>
              </a:rPr>
              <a:t>média de idades dos animais </a:t>
            </a:r>
            <a:r>
              <a:rPr dirty="0" sz="1400">
                <a:latin typeface="Arial"/>
                <a:cs typeface="Arial"/>
              </a:rPr>
              <a:t>e </a:t>
            </a:r>
            <a:r>
              <a:rPr dirty="0" sz="1400" spc="-10">
                <a:latin typeface="Arial"/>
                <a:cs typeface="Arial"/>
              </a:rPr>
              <a:t>os </a:t>
            </a:r>
            <a:r>
              <a:rPr dirty="0" sz="1400" spc="-5">
                <a:latin typeface="Arial"/>
                <a:cs typeface="Arial"/>
              </a:rPr>
              <a:t>animais  </a:t>
            </a:r>
            <a:r>
              <a:rPr dirty="0" sz="1400">
                <a:latin typeface="Arial"/>
                <a:cs typeface="Arial"/>
              </a:rPr>
              <a:t>preferidos (de estimação) </a:t>
            </a:r>
            <a:r>
              <a:rPr dirty="0" sz="1400" spc="-5">
                <a:latin typeface="Arial"/>
                <a:cs typeface="Arial"/>
              </a:rPr>
              <a:t>pela</a:t>
            </a:r>
            <a:r>
              <a:rPr dirty="0" sz="1400" spc="-145">
                <a:latin typeface="Arial"/>
                <a:cs typeface="Arial"/>
              </a:rPr>
              <a:t> </a:t>
            </a:r>
            <a:r>
              <a:rPr dirty="0" sz="1400">
                <a:latin typeface="Arial"/>
                <a:cs typeface="Arial"/>
              </a:rPr>
              <a:t>turma;</a:t>
            </a:r>
            <a:endParaRPr sz="1400">
              <a:latin typeface="Arial"/>
              <a:cs typeface="Arial"/>
            </a:endParaRPr>
          </a:p>
          <a:p>
            <a:pPr marL="12700" marR="5080">
              <a:lnSpc>
                <a:spcPct val="100000"/>
              </a:lnSpc>
            </a:pPr>
            <a:r>
              <a:rPr dirty="0" sz="1400" spc="-5">
                <a:latin typeface="Arial"/>
                <a:cs typeface="Arial"/>
              </a:rPr>
              <a:t>8º fazer leitura de textos </a:t>
            </a:r>
            <a:r>
              <a:rPr dirty="0" sz="1400" spc="-10">
                <a:latin typeface="Arial"/>
                <a:cs typeface="Arial"/>
              </a:rPr>
              <a:t>informativos para </a:t>
            </a:r>
            <a:r>
              <a:rPr dirty="0" sz="1400">
                <a:latin typeface="Arial"/>
                <a:cs typeface="Arial"/>
              </a:rPr>
              <a:t>a </a:t>
            </a:r>
            <a:r>
              <a:rPr dirty="0" sz="1400" spc="-5">
                <a:latin typeface="Arial"/>
                <a:cs typeface="Arial"/>
              </a:rPr>
              <a:t>sistematização </a:t>
            </a:r>
            <a:r>
              <a:rPr dirty="0" sz="1400" spc="-10">
                <a:latin typeface="Arial"/>
                <a:cs typeface="Arial"/>
              </a:rPr>
              <a:t>de informações </a:t>
            </a:r>
            <a:r>
              <a:rPr dirty="0" sz="1400" spc="-5">
                <a:latin typeface="Arial"/>
                <a:cs typeface="Arial"/>
              </a:rPr>
              <a:t>sobre animais de  estimação, </a:t>
            </a:r>
            <a:r>
              <a:rPr dirty="0" sz="1400">
                <a:latin typeface="Arial"/>
                <a:cs typeface="Arial"/>
              </a:rPr>
              <a:t>em forma </a:t>
            </a:r>
            <a:r>
              <a:rPr dirty="0" sz="1400" spc="-5">
                <a:latin typeface="Arial"/>
                <a:cs typeface="Arial"/>
              </a:rPr>
              <a:t>de </a:t>
            </a:r>
            <a:r>
              <a:rPr dirty="0" sz="1400">
                <a:latin typeface="Arial"/>
                <a:cs typeface="Arial"/>
              </a:rPr>
              <a:t>gráfico – </a:t>
            </a:r>
            <a:r>
              <a:rPr dirty="0" sz="1400" spc="-5">
                <a:latin typeface="Arial"/>
                <a:cs typeface="Arial"/>
              </a:rPr>
              <a:t>dados </a:t>
            </a:r>
            <a:r>
              <a:rPr dirty="0" sz="1400">
                <a:latin typeface="Arial"/>
                <a:cs typeface="Arial"/>
              </a:rPr>
              <a:t>físicos, idade, alimentação,</a:t>
            </a:r>
            <a:r>
              <a:rPr dirty="0" sz="1400" spc="-280">
                <a:latin typeface="Arial"/>
                <a:cs typeface="Arial"/>
              </a:rPr>
              <a:t> </a:t>
            </a:r>
            <a:r>
              <a:rPr dirty="0" sz="1400">
                <a:latin typeface="Arial"/>
                <a:cs typeface="Arial"/>
              </a:rPr>
              <a:t>cuidados;</a:t>
            </a:r>
            <a:endParaRPr sz="1400">
              <a:latin typeface="Arial"/>
              <a:cs typeface="Arial"/>
            </a:endParaRPr>
          </a:p>
          <a:p>
            <a:pPr algn="just" marL="12700" marR="5715">
              <a:lnSpc>
                <a:spcPct val="100000"/>
              </a:lnSpc>
              <a:spcBef>
                <a:spcPts val="5"/>
              </a:spcBef>
            </a:pPr>
            <a:r>
              <a:rPr dirty="0" sz="1400">
                <a:latin typeface="Arial"/>
                <a:cs typeface="Arial"/>
              </a:rPr>
              <a:t>9º </a:t>
            </a:r>
            <a:r>
              <a:rPr dirty="0" sz="1400" spc="-5">
                <a:latin typeface="Arial"/>
                <a:cs typeface="Arial"/>
              </a:rPr>
              <a:t>produzir </a:t>
            </a:r>
            <a:r>
              <a:rPr dirty="0" sz="1400" spc="-10">
                <a:latin typeface="Arial"/>
                <a:cs typeface="Arial"/>
              </a:rPr>
              <a:t>novo </a:t>
            </a:r>
            <a:r>
              <a:rPr dirty="0" sz="1400" spc="-5">
                <a:latin typeface="Arial"/>
                <a:cs typeface="Arial"/>
              </a:rPr>
              <a:t>poema coletivo sobre </a:t>
            </a:r>
            <a:r>
              <a:rPr dirty="0" sz="1400">
                <a:latin typeface="Arial"/>
                <a:cs typeface="Arial"/>
              </a:rPr>
              <a:t>um </a:t>
            </a:r>
            <a:r>
              <a:rPr dirty="0" sz="1400" spc="-5">
                <a:latin typeface="Arial"/>
                <a:cs typeface="Arial"/>
              </a:rPr>
              <a:t>animal </a:t>
            </a:r>
            <a:r>
              <a:rPr dirty="0" sz="1400">
                <a:latin typeface="Arial"/>
                <a:cs typeface="Arial"/>
              </a:rPr>
              <a:t>de </a:t>
            </a:r>
            <a:r>
              <a:rPr dirty="0" sz="1400" spc="-5">
                <a:latin typeface="Arial"/>
                <a:cs typeface="Arial"/>
              </a:rPr>
              <a:t>estimação, escolhido por votação </a:t>
            </a:r>
            <a:r>
              <a:rPr dirty="0" sz="1400">
                <a:latin typeface="Arial"/>
                <a:cs typeface="Arial"/>
              </a:rPr>
              <a:t>– </a:t>
            </a:r>
            <a:r>
              <a:rPr dirty="0" sz="1400" spc="-5">
                <a:latin typeface="Arial"/>
                <a:cs typeface="Arial"/>
              </a:rPr>
              <a:t>animal,  nome </a:t>
            </a:r>
            <a:r>
              <a:rPr dirty="0" sz="1400">
                <a:latin typeface="Arial"/>
                <a:cs typeface="Arial"/>
              </a:rPr>
              <a:t>e </a:t>
            </a:r>
            <a:r>
              <a:rPr dirty="0" sz="1400" spc="-5">
                <a:latin typeface="Arial"/>
                <a:cs typeface="Arial"/>
              </a:rPr>
              <a:t>título do poema, </a:t>
            </a:r>
            <a:r>
              <a:rPr dirty="0" sz="1400">
                <a:latin typeface="Arial"/>
                <a:cs typeface="Arial"/>
              </a:rPr>
              <a:t>com </a:t>
            </a:r>
            <a:r>
              <a:rPr dirty="0" sz="1400" spc="-5">
                <a:latin typeface="Arial"/>
                <a:cs typeface="Arial"/>
              </a:rPr>
              <a:t>utilização das </a:t>
            </a:r>
            <a:r>
              <a:rPr dirty="0" sz="1400" spc="-10">
                <a:latin typeface="Arial"/>
                <a:cs typeface="Arial"/>
              </a:rPr>
              <a:t>informações </a:t>
            </a:r>
            <a:r>
              <a:rPr dirty="0" sz="1400" spc="-5">
                <a:latin typeface="Arial"/>
                <a:cs typeface="Arial"/>
              </a:rPr>
              <a:t>registradas </a:t>
            </a:r>
            <a:r>
              <a:rPr dirty="0" sz="1400" spc="-10">
                <a:latin typeface="Arial"/>
                <a:cs typeface="Arial"/>
              </a:rPr>
              <a:t>nas </a:t>
            </a:r>
            <a:r>
              <a:rPr dirty="0" sz="1400" spc="-5">
                <a:latin typeface="Arial"/>
                <a:cs typeface="Arial"/>
              </a:rPr>
              <a:t>tabelas </a:t>
            </a:r>
            <a:r>
              <a:rPr dirty="0" sz="1400">
                <a:latin typeface="Arial"/>
                <a:cs typeface="Arial"/>
              </a:rPr>
              <a:t>e </a:t>
            </a:r>
            <a:r>
              <a:rPr dirty="0" sz="1400" spc="-5">
                <a:latin typeface="Arial"/>
                <a:cs typeface="Arial"/>
              </a:rPr>
              <a:t>gráficos.  </a:t>
            </a:r>
            <a:r>
              <a:rPr dirty="0" sz="1400">
                <a:latin typeface="Arial"/>
                <a:cs typeface="Arial"/>
              </a:rPr>
              <a:t>Reescrita </a:t>
            </a:r>
            <a:r>
              <a:rPr dirty="0" sz="1400" spc="-5">
                <a:latin typeface="Arial"/>
                <a:cs typeface="Arial"/>
              </a:rPr>
              <a:t>do </a:t>
            </a:r>
            <a:r>
              <a:rPr dirty="0" sz="1400">
                <a:latin typeface="Arial"/>
                <a:cs typeface="Arial"/>
              </a:rPr>
              <a:t>poema e leituras</a:t>
            </a:r>
            <a:r>
              <a:rPr dirty="0" sz="1400" spc="-130">
                <a:latin typeface="Arial"/>
                <a:cs typeface="Arial"/>
              </a:rPr>
              <a:t> </a:t>
            </a:r>
            <a:r>
              <a:rPr dirty="0" sz="1400" spc="-5">
                <a:latin typeface="Arial"/>
                <a:cs typeface="Arial"/>
              </a:rPr>
              <a:t>coletivas;</a:t>
            </a:r>
            <a:endParaRPr sz="1400">
              <a:latin typeface="Arial"/>
              <a:cs typeface="Arial"/>
            </a:endParaRPr>
          </a:p>
          <a:p>
            <a:pPr marL="12700">
              <a:lnSpc>
                <a:spcPct val="100000"/>
              </a:lnSpc>
            </a:pPr>
            <a:r>
              <a:rPr dirty="0" sz="1400" spc="-5">
                <a:latin typeface="Arial"/>
                <a:cs typeface="Arial"/>
              </a:rPr>
              <a:t>10º</a:t>
            </a:r>
            <a:r>
              <a:rPr dirty="0" sz="1400" spc="-30">
                <a:latin typeface="Arial"/>
                <a:cs typeface="Arial"/>
              </a:rPr>
              <a:t> </a:t>
            </a:r>
            <a:r>
              <a:rPr dirty="0" sz="1400">
                <a:latin typeface="Arial"/>
                <a:cs typeface="Arial"/>
              </a:rPr>
              <a:t>fazer</a:t>
            </a:r>
            <a:r>
              <a:rPr dirty="0" sz="1400" spc="-30">
                <a:latin typeface="Arial"/>
                <a:cs typeface="Arial"/>
              </a:rPr>
              <a:t> </a:t>
            </a:r>
            <a:r>
              <a:rPr dirty="0" sz="1400">
                <a:latin typeface="Arial"/>
                <a:cs typeface="Arial"/>
              </a:rPr>
              <a:t>ditado</a:t>
            </a:r>
            <a:r>
              <a:rPr dirty="0" sz="1400" spc="-30">
                <a:latin typeface="Arial"/>
                <a:cs typeface="Arial"/>
              </a:rPr>
              <a:t> </a:t>
            </a:r>
            <a:r>
              <a:rPr dirty="0" sz="1400" spc="-5">
                <a:latin typeface="Arial"/>
                <a:cs typeface="Arial"/>
              </a:rPr>
              <a:t>de</a:t>
            </a:r>
            <a:r>
              <a:rPr dirty="0" sz="1400" spc="-20">
                <a:latin typeface="Arial"/>
                <a:cs typeface="Arial"/>
              </a:rPr>
              <a:t> </a:t>
            </a:r>
            <a:r>
              <a:rPr dirty="0" sz="1400" spc="-5">
                <a:latin typeface="Arial"/>
                <a:cs typeface="Arial"/>
              </a:rPr>
              <a:t>palavras</a:t>
            </a:r>
            <a:r>
              <a:rPr dirty="0" sz="1400" spc="-10">
                <a:latin typeface="Arial"/>
                <a:cs typeface="Arial"/>
              </a:rPr>
              <a:t> </a:t>
            </a:r>
            <a:r>
              <a:rPr dirty="0" sz="1400">
                <a:latin typeface="Arial"/>
                <a:cs typeface="Arial"/>
              </a:rPr>
              <a:t>retiradas</a:t>
            </a:r>
            <a:r>
              <a:rPr dirty="0" sz="1400" spc="-50">
                <a:latin typeface="Arial"/>
                <a:cs typeface="Arial"/>
              </a:rPr>
              <a:t> </a:t>
            </a:r>
            <a:r>
              <a:rPr dirty="0" sz="1400" spc="-5">
                <a:latin typeface="Arial"/>
                <a:cs typeface="Arial"/>
              </a:rPr>
              <a:t>do</a:t>
            </a:r>
            <a:r>
              <a:rPr dirty="0" sz="1400" spc="-10">
                <a:latin typeface="Arial"/>
                <a:cs typeface="Arial"/>
              </a:rPr>
              <a:t> </a:t>
            </a:r>
            <a:r>
              <a:rPr dirty="0" sz="1400">
                <a:latin typeface="Arial"/>
                <a:cs typeface="Arial"/>
              </a:rPr>
              <a:t>poema</a:t>
            </a:r>
            <a:r>
              <a:rPr dirty="0" sz="1400" spc="-30">
                <a:latin typeface="Arial"/>
                <a:cs typeface="Arial"/>
              </a:rPr>
              <a:t> </a:t>
            </a:r>
            <a:r>
              <a:rPr dirty="0" sz="1400">
                <a:latin typeface="Arial"/>
                <a:cs typeface="Arial"/>
              </a:rPr>
              <a:t>produzido</a:t>
            </a:r>
            <a:r>
              <a:rPr dirty="0" sz="1400" spc="-45">
                <a:latin typeface="Arial"/>
                <a:cs typeface="Arial"/>
              </a:rPr>
              <a:t> </a:t>
            </a:r>
            <a:r>
              <a:rPr dirty="0" sz="1400">
                <a:latin typeface="Arial"/>
                <a:cs typeface="Arial"/>
              </a:rPr>
              <a:t>e</a:t>
            </a:r>
            <a:r>
              <a:rPr dirty="0" sz="1400" spc="-10">
                <a:latin typeface="Arial"/>
                <a:cs typeface="Arial"/>
              </a:rPr>
              <a:t> </a:t>
            </a:r>
            <a:r>
              <a:rPr dirty="0" sz="1400">
                <a:latin typeface="Arial"/>
                <a:cs typeface="Arial"/>
              </a:rPr>
              <a:t>explorações</a:t>
            </a:r>
            <a:r>
              <a:rPr dirty="0" sz="1400" spc="-35">
                <a:latin typeface="Arial"/>
                <a:cs typeface="Arial"/>
              </a:rPr>
              <a:t> </a:t>
            </a:r>
            <a:r>
              <a:rPr dirty="0" sz="1400">
                <a:latin typeface="Arial"/>
                <a:cs typeface="Arial"/>
              </a:rPr>
              <a:t>sobre</a:t>
            </a:r>
            <a:r>
              <a:rPr dirty="0" sz="1400" spc="-30">
                <a:latin typeface="Arial"/>
                <a:cs typeface="Arial"/>
              </a:rPr>
              <a:t> </a:t>
            </a:r>
            <a:r>
              <a:rPr dirty="0" sz="1400">
                <a:latin typeface="Arial"/>
                <a:cs typeface="Arial"/>
              </a:rPr>
              <a:t>o</a:t>
            </a:r>
            <a:r>
              <a:rPr dirty="0" sz="1400" spc="-10">
                <a:latin typeface="Arial"/>
                <a:cs typeface="Arial"/>
              </a:rPr>
              <a:t> </a:t>
            </a:r>
            <a:r>
              <a:rPr dirty="0" sz="1400" spc="-5">
                <a:latin typeface="Arial"/>
                <a:cs typeface="Arial"/>
              </a:rPr>
              <a:t>SEA;</a:t>
            </a:r>
            <a:endParaRPr sz="1400">
              <a:latin typeface="Arial"/>
              <a:cs typeface="Arial"/>
            </a:endParaRPr>
          </a:p>
          <a:p>
            <a:pPr marL="12700" marR="6350">
              <a:lnSpc>
                <a:spcPct val="100000"/>
              </a:lnSpc>
            </a:pPr>
            <a:r>
              <a:rPr dirty="0" sz="1400" spc="-40">
                <a:latin typeface="Arial"/>
                <a:cs typeface="Arial"/>
              </a:rPr>
              <a:t>11º </a:t>
            </a:r>
            <a:r>
              <a:rPr dirty="0" sz="1400" spc="-5">
                <a:latin typeface="Arial"/>
                <a:cs typeface="Arial"/>
              </a:rPr>
              <a:t>produzir poemas </a:t>
            </a:r>
            <a:r>
              <a:rPr dirty="0" sz="1400">
                <a:latin typeface="Arial"/>
                <a:cs typeface="Arial"/>
              </a:rPr>
              <a:t>em </a:t>
            </a:r>
            <a:r>
              <a:rPr dirty="0" sz="1400" spc="-5">
                <a:latin typeface="Arial"/>
                <a:cs typeface="Arial"/>
              </a:rPr>
              <a:t>duplas sobre animais de estimação, </a:t>
            </a:r>
            <a:r>
              <a:rPr dirty="0" sz="1400">
                <a:latin typeface="Arial"/>
                <a:cs typeface="Arial"/>
              </a:rPr>
              <a:t>com </a:t>
            </a:r>
            <a:r>
              <a:rPr dirty="0" sz="1400" spc="-5">
                <a:latin typeface="Arial"/>
                <a:cs typeface="Arial"/>
              </a:rPr>
              <a:t>ilustrações. </a:t>
            </a:r>
            <a:r>
              <a:rPr dirty="0" sz="1400" spc="-10">
                <a:latin typeface="Arial"/>
                <a:cs typeface="Arial"/>
              </a:rPr>
              <a:t>Escrita, </a:t>
            </a:r>
            <a:r>
              <a:rPr dirty="0" sz="1400" spc="-5">
                <a:latin typeface="Arial"/>
                <a:cs typeface="Arial"/>
              </a:rPr>
              <a:t>revisões </a:t>
            </a:r>
            <a:r>
              <a:rPr dirty="0" sz="1400">
                <a:latin typeface="Arial"/>
                <a:cs typeface="Arial"/>
              </a:rPr>
              <a:t>e  leituras em </a:t>
            </a:r>
            <a:r>
              <a:rPr dirty="0" sz="1400" spc="-5">
                <a:latin typeface="Arial"/>
                <a:cs typeface="Arial"/>
              </a:rPr>
              <a:t>duplas </a:t>
            </a:r>
            <a:r>
              <a:rPr dirty="0" sz="1400">
                <a:latin typeface="Arial"/>
                <a:cs typeface="Arial"/>
              </a:rPr>
              <a:t>e</a:t>
            </a:r>
            <a:r>
              <a:rPr dirty="0" sz="1400" spc="-100">
                <a:latin typeface="Arial"/>
                <a:cs typeface="Arial"/>
              </a:rPr>
              <a:t> </a:t>
            </a:r>
            <a:r>
              <a:rPr dirty="0" sz="1400">
                <a:latin typeface="Arial"/>
                <a:cs typeface="Arial"/>
              </a:rPr>
              <a:t>coletivas.</a:t>
            </a:r>
            <a:endParaRPr sz="1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50" y="44450"/>
            <a:ext cx="7632700" cy="6264275"/>
          </a:xfrm>
          <a:custGeom>
            <a:avLst/>
            <a:gdLst/>
            <a:ahLst/>
            <a:cxnLst/>
            <a:rect l="l" t="t" r="r" b="b"/>
            <a:pathLst>
              <a:path w="7632700" h="6264275">
                <a:moveTo>
                  <a:pt x="6588633" y="0"/>
                </a:moveTo>
                <a:lnTo>
                  <a:pt x="1044066" y="0"/>
                </a:lnTo>
                <a:lnTo>
                  <a:pt x="996275" y="1074"/>
                </a:lnTo>
                <a:lnTo>
                  <a:pt x="949036" y="4267"/>
                </a:lnTo>
                <a:lnTo>
                  <a:pt x="902394" y="9531"/>
                </a:lnTo>
                <a:lnTo>
                  <a:pt x="856395" y="16822"/>
                </a:lnTo>
                <a:lnTo>
                  <a:pt x="811087" y="26093"/>
                </a:lnTo>
                <a:lnTo>
                  <a:pt x="766514" y="37298"/>
                </a:lnTo>
                <a:lnTo>
                  <a:pt x="722723" y="50390"/>
                </a:lnTo>
                <a:lnTo>
                  <a:pt x="679759" y="65324"/>
                </a:lnTo>
                <a:lnTo>
                  <a:pt x="637670" y="82053"/>
                </a:lnTo>
                <a:lnTo>
                  <a:pt x="596501" y="100532"/>
                </a:lnTo>
                <a:lnTo>
                  <a:pt x="556298" y="120715"/>
                </a:lnTo>
                <a:lnTo>
                  <a:pt x="517108" y="142555"/>
                </a:lnTo>
                <a:lnTo>
                  <a:pt x="478975" y="166006"/>
                </a:lnTo>
                <a:lnTo>
                  <a:pt x="441948" y="191022"/>
                </a:lnTo>
                <a:lnTo>
                  <a:pt x="406070" y="217557"/>
                </a:lnTo>
                <a:lnTo>
                  <a:pt x="371389" y="245565"/>
                </a:lnTo>
                <a:lnTo>
                  <a:pt x="337951" y="275000"/>
                </a:lnTo>
                <a:lnTo>
                  <a:pt x="305801" y="305816"/>
                </a:lnTo>
                <a:lnTo>
                  <a:pt x="274986" y="337966"/>
                </a:lnTo>
                <a:lnTo>
                  <a:pt x="245552" y="371405"/>
                </a:lnTo>
                <a:lnTo>
                  <a:pt x="217545" y="406086"/>
                </a:lnTo>
                <a:lnTo>
                  <a:pt x="191011" y="441964"/>
                </a:lnTo>
                <a:lnTo>
                  <a:pt x="165996" y="478992"/>
                </a:lnTo>
                <a:lnTo>
                  <a:pt x="142546" y="517125"/>
                </a:lnTo>
                <a:lnTo>
                  <a:pt x="120707" y="556315"/>
                </a:lnTo>
                <a:lnTo>
                  <a:pt x="100526" y="596518"/>
                </a:lnTo>
                <a:lnTo>
                  <a:pt x="82048" y="637686"/>
                </a:lnTo>
                <a:lnTo>
                  <a:pt x="65319" y="679775"/>
                </a:lnTo>
                <a:lnTo>
                  <a:pt x="50386" y="722737"/>
                </a:lnTo>
                <a:lnTo>
                  <a:pt x="37295" y="766527"/>
                </a:lnTo>
                <a:lnTo>
                  <a:pt x="26091" y="811098"/>
                </a:lnTo>
                <a:lnTo>
                  <a:pt x="16821" y="856405"/>
                </a:lnTo>
                <a:lnTo>
                  <a:pt x="9531" y="902402"/>
                </a:lnTo>
                <a:lnTo>
                  <a:pt x="4266" y="949041"/>
                </a:lnTo>
                <a:lnTo>
                  <a:pt x="1074" y="996278"/>
                </a:lnTo>
                <a:lnTo>
                  <a:pt x="0" y="1044066"/>
                </a:lnTo>
                <a:lnTo>
                  <a:pt x="0" y="5220208"/>
                </a:lnTo>
                <a:lnTo>
                  <a:pt x="1074" y="5267999"/>
                </a:lnTo>
                <a:lnTo>
                  <a:pt x="4266" y="5315238"/>
                </a:lnTo>
                <a:lnTo>
                  <a:pt x="9531" y="5361880"/>
                </a:lnTo>
                <a:lnTo>
                  <a:pt x="16821" y="5407879"/>
                </a:lnTo>
                <a:lnTo>
                  <a:pt x="26091" y="5453187"/>
                </a:lnTo>
                <a:lnTo>
                  <a:pt x="37295" y="5497760"/>
                </a:lnTo>
                <a:lnTo>
                  <a:pt x="50386" y="5541551"/>
                </a:lnTo>
                <a:lnTo>
                  <a:pt x="65319" y="5584515"/>
                </a:lnTo>
                <a:lnTo>
                  <a:pt x="82048" y="5626604"/>
                </a:lnTo>
                <a:lnTo>
                  <a:pt x="100526" y="5667773"/>
                </a:lnTo>
                <a:lnTo>
                  <a:pt x="120707" y="5707976"/>
                </a:lnTo>
                <a:lnTo>
                  <a:pt x="142546" y="5747166"/>
                </a:lnTo>
                <a:lnTo>
                  <a:pt x="165996" y="5785299"/>
                </a:lnTo>
                <a:lnTo>
                  <a:pt x="191011" y="5822326"/>
                </a:lnTo>
                <a:lnTo>
                  <a:pt x="217545" y="5858204"/>
                </a:lnTo>
                <a:lnTo>
                  <a:pt x="245552" y="5892885"/>
                </a:lnTo>
                <a:lnTo>
                  <a:pt x="274986" y="5926323"/>
                </a:lnTo>
                <a:lnTo>
                  <a:pt x="305801" y="5958473"/>
                </a:lnTo>
                <a:lnTo>
                  <a:pt x="337951" y="5989288"/>
                </a:lnTo>
                <a:lnTo>
                  <a:pt x="371389" y="6018722"/>
                </a:lnTo>
                <a:lnTo>
                  <a:pt x="406070" y="6046729"/>
                </a:lnTo>
                <a:lnTo>
                  <a:pt x="441948" y="6073263"/>
                </a:lnTo>
                <a:lnTo>
                  <a:pt x="478975" y="6098278"/>
                </a:lnTo>
                <a:lnTo>
                  <a:pt x="517108" y="6121728"/>
                </a:lnTo>
                <a:lnTo>
                  <a:pt x="556298" y="6143567"/>
                </a:lnTo>
                <a:lnTo>
                  <a:pt x="596501" y="6163748"/>
                </a:lnTo>
                <a:lnTo>
                  <a:pt x="637670" y="6182226"/>
                </a:lnTo>
                <a:lnTo>
                  <a:pt x="679759" y="6198955"/>
                </a:lnTo>
                <a:lnTo>
                  <a:pt x="722723" y="6213888"/>
                </a:lnTo>
                <a:lnTo>
                  <a:pt x="766514" y="6226979"/>
                </a:lnTo>
                <a:lnTo>
                  <a:pt x="811087" y="6238183"/>
                </a:lnTo>
                <a:lnTo>
                  <a:pt x="856395" y="6247453"/>
                </a:lnTo>
                <a:lnTo>
                  <a:pt x="902394" y="6254743"/>
                </a:lnTo>
                <a:lnTo>
                  <a:pt x="949036" y="6260008"/>
                </a:lnTo>
                <a:lnTo>
                  <a:pt x="996275" y="6263200"/>
                </a:lnTo>
                <a:lnTo>
                  <a:pt x="1044066" y="6264275"/>
                </a:lnTo>
                <a:lnTo>
                  <a:pt x="6588633" y="6264275"/>
                </a:lnTo>
                <a:lnTo>
                  <a:pt x="6636421" y="6263200"/>
                </a:lnTo>
                <a:lnTo>
                  <a:pt x="6683658" y="6260008"/>
                </a:lnTo>
                <a:lnTo>
                  <a:pt x="6730297" y="6254743"/>
                </a:lnTo>
                <a:lnTo>
                  <a:pt x="6776294" y="6247453"/>
                </a:lnTo>
                <a:lnTo>
                  <a:pt x="6821601" y="6238183"/>
                </a:lnTo>
                <a:lnTo>
                  <a:pt x="6866172" y="6226979"/>
                </a:lnTo>
                <a:lnTo>
                  <a:pt x="6909962" y="6213888"/>
                </a:lnTo>
                <a:lnTo>
                  <a:pt x="6952924" y="6198955"/>
                </a:lnTo>
                <a:lnTo>
                  <a:pt x="6995013" y="6182226"/>
                </a:lnTo>
                <a:lnTo>
                  <a:pt x="7036181" y="6163748"/>
                </a:lnTo>
                <a:lnTo>
                  <a:pt x="7076384" y="6143567"/>
                </a:lnTo>
                <a:lnTo>
                  <a:pt x="7115574" y="6121728"/>
                </a:lnTo>
                <a:lnTo>
                  <a:pt x="7153707" y="6098278"/>
                </a:lnTo>
                <a:lnTo>
                  <a:pt x="7190735" y="6073263"/>
                </a:lnTo>
                <a:lnTo>
                  <a:pt x="7226613" y="6046729"/>
                </a:lnTo>
                <a:lnTo>
                  <a:pt x="7261294" y="6018722"/>
                </a:lnTo>
                <a:lnTo>
                  <a:pt x="7294733" y="5989288"/>
                </a:lnTo>
                <a:lnTo>
                  <a:pt x="7326884" y="5958473"/>
                </a:lnTo>
                <a:lnTo>
                  <a:pt x="7357699" y="5926323"/>
                </a:lnTo>
                <a:lnTo>
                  <a:pt x="7387134" y="5892885"/>
                </a:lnTo>
                <a:lnTo>
                  <a:pt x="7415142" y="5858204"/>
                </a:lnTo>
                <a:lnTo>
                  <a:pt x="7441677" y="5822326"/>
                </a:lnTo>
                <a:lnTo>
                  <a:pt x="7466693" y="5785299"/>
                </a:lnTo>
                <a:lnTo>
                  <a:pt x="7490144" y="5747166"/>
                </a:lnTo>
                <a:lnTo>
                  <a:pt x="7511984" y="5707976"/>
                </a:lnTo>
                <a:lnTo>
                  <a:pt x="7532167" y="5667773"/>
                </a:lnTo>
                <a:lnTo>
                  <a:pt x="7550646" y="5626604"/>
                </a:lnTo>
                <a:lnTo>
                  <a:pt x="7567375" y="5584515"/>
                </a:lnTo>
                <a:lnTo>
                  <a:pt x="7582309" y="5541551"/>
                </a:lnTo>
                <a:lnTo>
                  <a:pt x="7595401" y="5497760"/>
                </a:lnTo>
                <a:lnTo>
                  <a:pt x="7606606" y="5453187"/>
                </a:lnTo>
                <a:lnTo>
                  <a:pt x="7615877" y="5407879"/>
                </a:lnTo>
                <a:lnTo>
                  <a:pt x="7623168" y="5361880"/>
                </a:lnTo>
                <a:lnTo>
                  <a:pt x="7628432" y="5315238"/>
                </a:lnTo>
                <a:lnTo>
                  <a:pt x="7631625" y="5267999"/>
                </a:lnTo>
                <a:lnTo>
                  <a:pt x="7632700" y="5220208"/>
                </a:lnTo>
                <a:lnTo>
                  <a:pt x="7632700" y="1044066"/>
                </a:lnTo>
                <a:lnTo>
                  <a:pt x="7631625" y="996278"/>
                </a:lnTo>
                <a:lnTo>
                  <a:pt x="7628432" y="949041"/>
                </a:lnTo>
                <a:lnTo>
                  <a:pt x="7623168" y="902402"/>
                </a:lnTo>
                <a:lnTo>
                  <a:pt x="7615877" y="856405"/>
                </a:lnTo>
                <a:lnTo>
                  <a:pt x="7606606" y="811098"/>
                </a:lnTo>
                <a:lnTo>
                  <a:pt x="7595401" y="766527"/>
                </a:lnTo>
                <a:lnTo>
                  <a:pt x="7582309" y="722737"/>
                </a:lnTo>
                <a:lnTo>
                  <a:pt x="7567375" y="679775"/>
                </a:lnTo>
                <a:lnTo>
                  <a:pt x="7550646" y="637686"/>
                </a:lnTo>
                <a:lnTo>
                  <a:pt x="7532167" y="596518"/>
                </a:lnTo>
                <a:lnTo>
                  <a:pt x="7511984" y="556315"/>
                </a:lnTo>
                <a:lnTo>
                  <a:pt x="7490144" y="517125"/>
                </a:lnTo>
                <a:lnTo>
                  <a:pt x="7466693" y="478992"/>
                </a:lnTo>
                <a:lnTo>
                  <a:pt x="7441677" y="441964"/>
                </a:lnTo>
                <a:lnTo>
                  <a:pt x="7415142" y="406086"/>
                </a:lnTo>
                <a:lnTo>
                  <a:pt x="7387134" y="371405"/>
                </a:lnTo>
                <a:lnTo>
                  <a:pt x="7357699" y="337966"/>
                </a:lnTo>
                <a:lnTo>
                  <a:pt x="7326884" y="305816"/>
                </a:lnTo>
                <a:lnTo>
                  <a:pt x="7294733" y="275000"/>
                </a:lnTo>
                <a:lnTo>
                  <a:pt x="7261294" y="245565"/>
                </a:lnTo>
                <a:lnTo>
                  <a:pt x="7226613" y="217557"/>
                </a:lnTo>
                <a:lnTo>
                  <a:pt x="7190735" y="191022"/>
                </a:lnTo>
                <a:lnTo>
                  <a:pt x="7153707" y="166006"/>
                </a:lnTo>
                <a:lnTo>
                  <a:pt x="7115574" y="142555"/>
                </a:lnTo>
                <a:lnTo>
                  <a:pt x="7076384" y="120715"/>
                </a:lnTo>
                <a:lnTo>
                  <a:pt x="7036181" y="100532"/>
                </a:lnTo>
                <a:lnTo>
                  <a:pt x="6995013" y="82053"/>
                </a:lnTo>
                <a:lnTo>
                  <a:pt x="6952924" y="65324"/>
                </a:lnTo>
                <a:lnTo>
                  <a:pt x="6909962" y="50390"/>
                </a:lnTo>
                <a:lnTo>
                  <a:pt x="6866172" y="37298"/>
                </a:lnTo>
                <a:lnTo>
                  <a:pt x="6821601" y="26093"/>
                </a:lnTo>
                <a:lnTo>
                  <a:pt x="6776294" y="16822"/>
                </a:lnTo>
                <a:lnTo>
                  <a:pt x="6730297" y="9531"/>
                </a:lnTo>
                <a:lnTo>
                  <a:pt x="6683658" y="4267"/>
                </a:lnTo>
                <a:lnTo>
                  <a:pt x="6636421" y="1074"/>
                </a:lnTo>
                <a:lnTo>
                  <a:pt x="6588633" y="0"/>
                </a:lnTo>
                <a:close/>
              </a:path>
            </a:pathLst>
          </a:custGeom>
          <a:solidFill>
            <a:srgbClr val="FFFFFF"/>
          </a:solidFill>
        </p:spPr>
        <p:txBody>
          <a:bodyPr wrap="square" lIns="0" tIns="0" rIns="0" bIns="0" rtlCol="0"/>
          <a:lstStyle/>
          <a:p/>
        </p:txBody>
      </p:sp>
      <p:sp>
        <p:nvSpPr>
          <p:cNvPr id="3" name="object 3"/>
          <p:cNvSpPr/>
          <p:nvPr/>
        </p:nvSpPr>
        <p:spPr>
          <a:xfrm>
            <a:off x="107950" y="44450"/>
            <a:ext cx="7632700" cy="6264275"/>
          </a:xfrm>
          <a:custGeom>
            <a:avLst/>
            <a:gdLst/>
            <a:ahLst/>
            <a:cxnLst/>
            <a:rect l="l" t="t" r="r" b="b"/>
            <a:pathLst>
              <a:path w="7632700" h="6264275">
                <a:moveTo>
                  <a:pt x="0" y="1044066"/>
                </a:moveTo>
                <a:lnTo>
                  <a:pt x="1074" y="996278"/>
                </a:lnTo>
                <a:lnTo>
                  <a:pt x="4266" y="949041"/>
                </a:lnTo>
                <a:lnTo>
                  <a:pt x="9531" y="902402"/>
                </a:lnTo>
                <a:lnTo>
                  <a:pt x="16821" y="856405"/>
                </a:lnTo>
                <a:lnTo>
                  <a:pt x="26091" y="811098"/>
                </a:lnTo>
                <a:lnTo>
                  <a:pt x="37295" y="766527"/>
                </a:lnTo>
                <a:lnTo>
                  <a:pt x="50386" y="722737"/>
                </a:lnTo>
                <a:lnTo>
                  <a:pt x="65319" y="679775"/>
                </a:lnTo>
                <a:lnTo>
                  <a:pt x="82048" y="637686"/>
                </a:lnTo>
                <a:lnTo>
                  <a:pt x="100526" y="596518"/>
                </a:lnTo>
                <a:lnTo>
                  <a:pt x="120707" y="556315"/>
                </a:lnTo>
                <a:lnTo>
                  <a:pt x="142546" y="517125"/>
                </a:lnTo>
                <a:lnTo>
                  <a:pt x="165996" y="478992"/>
                </a:lnTo>
                <a:lnTo>
                  <a:pt x="191011" y="441964"/>
                </a:lnTo>
                <a:lnTo>
                  <a:pt x="217545" y="406086"/>
                </a:lnTo>
                <a:lnTo>
                  <a:pt x="245552" y="371405"/>
                </a:lnTo>
                <a:lnTo>
                  <a:pt x="274986" y="337966"/>
                </a:lnTo>
                <a:lnTo>
                  <a:pt x="305801" y="305816"/>
                </a:lnTo>
                <a:lnTo>
                  <a:pt x="337951" y="275000"/>
                </a:lnTo>
                <a:lnTo>
                  <a:pt x="371389" y="245565"/>
                </a:lnTo>
                <a:lnTo>
                  <a:pt x="406070" y="217557"/>
                </a:lnTo>
                <a:lnTo>
                  <a:pt x="441948" y="191022"/>
                </a:lnTo>
                <a:lnTo>
                  <a:pt x="478975" y="166006"/>
                </a:lnTo>
                <a:lnTo>
                  <a:pt x="517108" y="142555"/>
                </a:lnTo>
                <a:lnTo>
                  <a:pt x="556298" y="120715"/>
                </a:lnTo>
                <a:lnTo>
                  <a:pt x="596501" y="100532"/>
                </a:lnTo>
                <a:lnTo>
                  <a:pt x="637670" y="82053"/>
                </a:lnTo>
                <a:lnTo>
                  <a:pt x="679759" y="65324"/>
                </a:lnTo>
                <a:lnTo>
                  <a:pt x="722723" y="50390"/>
                </a:lnTo>
                <a:lnTo>
                  <a:pt x="766514" y="37298"/>
                </a:lnTo>
                <a:lnTo>
                  <a:pt x="811087" y="26093"/>
                </a:lnTo>
                <a:lnTo>
                  <a:pt x="856395" y="16822"/>
                </a:lnTo>
                <a:lnTo>
                  <a:pt x="902394" y="9531"/>
                </a:lnTo>
                <a:lnTo>
                  <a:pt x="949036" y="4267"/>
                </a:lnTo>
                <a:lnTo>
                  <a:pt x="996275" y="1074"/>
                </a:lnTo>
                <a:lnTo>
                  <a:pt x="1044066" y="0"/>
                </a:lnTo>
                <a:lnTo>
                  <a:pt x="6588633" y="0"/>
                </a:lnTo>
                <a:lnTo>
                  <a:pt x="6636421" y="1074"/>
                </a:lnTo>
                <a:lnTo>
                  <a:pt x="6683658" y="4267"/>
                </a:lnTo>
                <a:lnTo>
                  <a:pt x="6730297" y="9531"/>
                </a:lnTo>
                <a:lnTo>
                  <a:pt x="6776294" y="16822"/>
                </a:lnTo>
                <a:lnTo>
                  <a:pt x="6821601" y="26093"/>
                </a:lnTo>
                <a:lnTo>
                  <a:pt x="6866172" y="37298"/>
                </a:lnTo>
                <a:lnTo>
                  <a:pt x="6909962" y="50390"/>
                </a:lnTo>
                <a:lnTo>
                  <a:pt x="6952924" y="65324"/>
                </a:lnTo>
                <a:lnTo>
                  <a:pt x="6995013" y="82053"/>
                </a:lnTo>
                <a:lnTo>
                  <a:pt x="7036181" y="100532"/>
                </a:lnTo>
                <a:lnTo>
                  <a:pt x="7076384" y="120715"/>
                </a:lnTo>
                <a:lnTo>
                  <a:pt x="7115574" y="142555"/>
                </a:lnTo>
                <a:lnTo>
                  <a:pt x="7153707" y="166006"/>
                </a:lnTo>
                <a:lnTo>
                  <a:pt x="7190735" y="191022"/>
                </a:lnTo>
                <a:lnTo>
                  <a:pt x="7226613" y="217557"/>
                </a:lnTo>
                <a:lnTo>
                  <a:pt x="7261294" y="245565"/>
                </a:lnTo>
                <a:lnTo>
                  <a:pt x="7294733" y="275000"/>
                </a:lnTo>
                <a:lnTo>
                  <a:pt x="7326884" y="305815"/>
                </a:lnTo>
                <a:lnTo>
                  <a:pt x="7357699" y="337966"/>
                </a:lnTo>
                <a:lnTo>
                  <a:pt x="7387134" y="371405"/>
                </a:lnTo>
                <a:lnTo>
                  <a:pt x="7415142" y="406086"/>
                </a:lnTo>
                <a:lnTo>
                  <a:pt x="7441677" y="441964"/>
                </a:lnTo>
                <a:lnTo>
                  <a:pt x="7466693" y="478992"/>
                </a:lnTo>
                <a:lnTo>
                  <a:pt x="7490144" y="517125"/>
                </a:lnTo>
                <a:lnTo>
                  <a:pt x="7511984" y="556315"/>
                </a:lnTo>
                <a:lnTo>
                  <a:pt x="7532167" y="596518"/>
                </a:lnTo>
                <a:lnTo>
                  <a:pt x="7550646" y="637686"/>
                </a:lnTo>
                <a:lnTo>
                  <a:pt x="7567375" y="679775"/>
                </a:lnTo>
                <a:lnTo>
                  <a:pt x="7582309" y="722737"/>
                </a:lnTo>
                <a:lnTo>
                  <a:pt x="7595401" y="766527"/>
                </a:lnTo>
                <a:lnTo>
                  <a:pt x="7606606" y="811098"/>
                </a:lnTo>
                <a:lnTo>
                  <a:pt x="7615877" y="856405"/>
                </a:lnTo>
                <a:lnTo>
                  <a:pt x="7623168" y="902402"/>
                </a:lnTo>
                <a:lnTo>
                  <a:pt x="7628432" y="949041"/>
                </a:lnTo>
                <a:lnTo>
                  <a:pt x="7631625" y="996278"/>
                </a:lnTo>
                <a:lnTo>
                  <a:pt x="7632700" y="1044066"/>
                </a:lnTo>
                <a:lnTo>
                  <a:pt x="7632700" y="5220208"/>
                </a:lnTo>
                <a:lnTo>
                  <a:pt x="7631625" y="5267999"/>
                </a:lnTo>
                <a:lnTo>
                  <a:pt x="7628432" y="5315238"/>
                </a:lnTo>
                <a:lnTo>
                  <a:pt x="7623168" y="5361880"/>
                </a:lnTo>
                <a:lnTo>
                  <a:pt x="7615877" y="5407879"/>
                </a:lnTo>
                <a:lnTo>
                  <a:pt x="7606606" y="5453187"/>
                </a:lnTo>
                <a:lnTo>
                  <a:pt x="7595401" y="5497760"/>
                </a:lnTo>
                <a:lnTo>
                  <a:pt x="7582309" y="5541551"/>
                </a:lnTo>
                <a:lnTo>
                  <a:pt x="7567375" y="5584515"/>
                </a:lnTo>
                <a:lnTo>
                  <a:pt x="7550646" y="5626604"/>
                </a:lnTo>
                <a:lnTo>
                  <a:pt x="7532167" y="5667773"/>
                </a:lnTo>
                <a:lnTo>
                  <a:pt x="7511984" y="5707976"/>
                </a:lnTo>
                <a:lnTo>
                  <a:pt x="7490144" y="5747166"/>
                </a:lnTo>
                <a:lnTo>
                  <a:pt x="7466693" y="5785299"/>
                </a:lnTo>
                <a:lnTo>
                  <a:pt x="7441677" y="5822326"/>
                </a:lnTo>
                <a:lnTo>
                  <a:pt x="7415142" y="5858204"/>
                </a:lnTo>
                <a:lnTo>
                  <a:pt x="7387134" y="5892885"/>
                </a:lnTo>
                <a:lnTo>
                  <a:pt x="7357699" y="5926323"/>
                </a:lnTo>
                <a:lnTo>
                  <a:pt x="7326884" y="5958473"/>
                </a:lnTo>
                <a:lnTo>
                  <a:pt x="7294733" y="5989288"/>
                </a:lnTo>
                <a:lnTo>
                  <a:pt x="7261294" y="6018722"/>
                </a:lnTo>
                <a:lnTo>
                  <a:pt x="7226613" y="6046729"/>
                </a:lnTo>
                <a:lnTo>
                  <a:pt x="7190735" y="6073263"/>
                </a:lnTo>
                <a:lnTo>
                  <a:pt x="7153707" y="6098278"/>
                </a:lnTo>
                <a:lnTo>
                  <a:pt x="7115574" y="6121728"/>
                </a:lnTo>
                <a:lnTo>
                  <a:pt x="7076384" y="6143567"/>
                </a:lnTo>
                <a:lnTo>
                  <a:pt x="7036181" y="6163748"/>
                </a:lnTo>
                <a:lnTo>
                  <a:pt x="6995013" y="6182226"/>
                </a:lnTo>
                <a:lnTo>
                  <a:pt x="6952924" y="6198955"/>
                </a:lnTo>
                <a:lnTo>
                  <a:pt x="6909962" y="6213888"/>
                </a:lnTo>
                <a:lnTo>
                  <a:pt x="6866172" y="6226979"/>
                </a:lnTo>
                <a:lnTo>
                  <a:pt x="6821601" y="6238183"/>
                </a:lnTo>
                <a:lnTo>
                  <a:pt x="6776294" y="6247453"/>
                </a:lnTo>
                <a:lnTo>
                  <a:pt x="6730297" y="6254743"/>
                </a:lnTo>
                <a:lnTo>
                  <a:pt x="6683658" y="6260008"/>
                </a:lnTo>
                <a:lnTo>
                  <a:pt x="6636421" y="6263200"/>
                </a:lnTo>
                <a:lnTo>
                  <a:pt x="6588633" y="6264275"/>
                </a:lnTo>
                <a:lnTo>
                  <a:pt x="1044066" y="6264275"/>
                </a:lnTo>
                <a:lnTo>
                  <a:pt x="996275" y="6263200"/>
                </a:lnTo>
                <a:lnTo>
                  <a:pt x="949036" y="6260008"/>
                </a:lnTo>
                <a:lnTo>
                  <a:pt x="902394" y="6254743"/>
                </a:lnTo>
                <a:lnTo>
                  <a:pt x="856395" y="6247453"/>
                </a:lnTo>
                <a:lnTo>
                  <a:pt x="811087" y="6238183"/>
                </a:lnTo>
                <a:lnTo>
                  <a:pt x="766514" y="6226979"/>
                </a:lnTo>
                <a:lnTo>
                  <a:pt x="722723" y="6213888"/>
                </a:lnTo>
                <a:lnTo>
                  <a:pt x="679759" y="6198955"/>
                </a:lnTo>
                <a:lnTo>
                  <a:pt x="637670" y="6182226"/>
                </a:lnTo>
                <a:lnTo>
                  <a:pt x="596501" y="6163748"/>
                </a:lnTo>
                <a:lnTo>
                  <a:pt x="556298" y="6143567"/>
                </a:lnTo>
                <a:lnTo>
                  <a:pt x="517108" y="6121728"/>
                </a:lnTo>
                <a:lnTo>
                  <a:pt x="478975" y="6098278"/>
                </a:lnTo>
                <a:lnTo>
                  <a:pt x="441948" y="6073263"/>
                </a:lnTo>
                <a:lnTo>
                  <a:pt x="406070" y="6046729"/>
                </a:lnTo>
                <a:lnTo>
                  <a:pt x="371389" y="6018722"/>
                </a:lnTo>
                <a:lnTo>
                  <a:pt x="337951" y="5989288"/>
                </a:lnTo>
                <a:lnTo>
                  <a:pt x="305801" y="5958473"/>
                </a:lnTo>
                <a:lnTo>
                  <a:pt x="274986" y="5926323"/>
                </a:lnTo>
                <a:lnTo>
                  <a:pt x="245552" y="5892885"/>
                </a:lnTo>
                <a:lnTo>
                  <a:pt x="217545" y="5858204"/>
                </a:lnTo>
                <a:lnTo>
                  <a:pt x="191011" y="5822326"/>
                </a:lnTo>
                <a:lnTo>
                  <a:pt x="165996" y="5785299"/>
                </a:lnTo>
                <a:lnTo>
                  <a:pt x="142546" y="5747166"/>
                </a:lnTo>
                <a:lnTo>
                  <a:pt x="120707" y="5707976"/>
                </a:lnTo>
                <a:lnTo>
                  <a:pt x="100526" y="5667773"/>
                </a:lnTo>
                <a:lnTo>
                  <a:pt x="82048" y="5626604"/>
                </a:lnTo>
                <a:lnTo>
                  <a:pt x="65319" y="5584515"/>
                </a:lnTo>
                <a:lnTo>
                  <a:pt x="50386" y="5541551"/>
                </a:lnTo>
                <a:lnTo>
                  <a:pt x="37295" y="5497760"/>
                </a:lnTo>
                <a:lnTo>
                  <a:pt x="26091" y="5453187"/>
                </a:lnTo>
                <a:lnTo>
                  <a:pt x="16821" y="5407879"/>
                </a:lnTo>
                <a:lnTo>
                  <a:pt x="9531" y="5361880"/>
                </a:lnTo>
                <a:lnTo>
                  <a:pt x="4266" y="5315238"/>
                </a:lnTo>
                <a:lnTo>
                  <a:pt x="1074" y="5267999"/>
                </a:lnTo>
                <a:lnTo>
                  <a:pt x="0" y="5220208"/>
                </a:lnTo>
                <a:lnTo>
                  <a:pt x="0" y="1044066"/>
                </a:lnTo>
                <a:close/>
              </a:path>
            </a:pathLst>
          </a:custGeom>
          <a:ln w="25400">
            <a:solidFill>
              <a:srgbClr val="4F81BC"/>
            </a:solidFill>
          </a:ln>
        </p:spPr>
        <p:txBody>
          <a:bodyPr wrap="square" lIns="0" tIns="0" rIns="0" bIns="0" rtlCol="0"/>
          <a:lstStyle/>
          <a:p/>
        </p:txBody>
      </p:sp>
      <p:sp>
        <p:nvSpPr>
          <p:cNvPr id="4" name="object 4"/>
          <p:cNvSpPr/>
          <p:nvPr/>
        </p:nvSpPr>
        <p:spPr>
          <a:xfrm>
            <a:off x="7885176" y="333375"/>
            <a:ext cx="1220787" cy="5832475"/>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400811" y="943355"/>
            <a:ext cx="3348228" cy="420624"/>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404615" y="943355"/>
            <a:ext cx="755903" cy="420624"/>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3816096" y="943355"/>
            <a:ext cx="414527" cy="420624"/>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886200" y="943355"/>
            <a:ext cx="414527" cy="420624"/>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606551" y="3459479"/>
            <a:ext cx="1048512" cy="341376"/>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1374647" y="3459479"/>
            <a:ext cx="384047" cy="341376"/>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1478280" y="3459479"/>
            <a:ext cx="394716" cy="341376"/>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1592580" y="3459479"/>
            <a:ext cx="384048" cy="341376"/>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1696211" y="3459479"/>
            <a:ext cx="1060703" cy="341376"/>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2476500" y="3459479"/>
            <a:ext cx="385572" cy="341376"/>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2581655" y="3459479"/>
            <a:ext cx="1082040" cy="341376"/>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3383279" y="3459479"/>
            <a:ext cx="384048" cy="341376"/>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3486911" y="3459479"/>
            <a:ext cx="1173480" cy="341376"/>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4379976" y="3459479"/>
            <a:ext cx="384048" cy="341376"/>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4483608" y="3459479"/>
            <a:ext cx="393191" cy="341376"/>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4596384" y="3459479"/>
            <a:ext cx="384048" cy="341376"/>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4700015" y="3459479"/>
            <a:ext cx="1386839" cy="341376"/>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5806440" y="3459479"/>
            <a:ext cx="384048" cy="341376"/>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5910071" y="3459479"/>
            <a:ext cx="1162812" cy="341376"/>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6792468" y="3459479"/>
            <a:ext cx="384048" cy="341376"/>
          </a:xfrm>
          <a:prstGeom prst="rect">
            <a:avLst/>
          </a:prstGeom>
          <a:blipFill>
            <a:blip r:embed="rId22" cstate="print"/>
            <a:stretch>
              <a:fillRect/>
            </a:stretch>
          </a:blipFill>
        </p:spPr>
        <p:txBody>
          <a:bodyPr wrap="square" lIns="0" tIns="0" rIns="0" bIns="0" rtlCol="0"/>
          <a:lstStyle/>
          <a:p/>
        </p:txBody>
      </p:sp>
      <p:sp>
        <p:nvSpPr>
          <p:cNvPr id="25" name="object 25"/>
          <p:cNvSpPr txBox="1"/>
          <p:nvPr/>
        </p:nvSpPr>
        <p:spPr>
          <a:xfrm>
            <a:off x="547217" y="1006856"/>
            <a:ext cx="6901180" cy="4966970"/>
          </a:xfrm>
          <a:prstGeom prst="rect">
            <a:avLst/>
          </a:prstGeom>
        </p:spPr>
        <p:txBody>
          <a:bodyPr wrap="square" lIns="0" tIns="13335" rIns="0" bIns="0" rtlCol="0" vert="horz">
            <a:spAutoFit/>
          </a:bodyPr>
          <a:lstStyle/>
          <a:p>
            <a:pPr algn="just" marL="12700">
              <a:lnSpc>
                <a:spcPct val="100000"/>
              </a:lnSpc>
              <a:spcBef>
                <a:spcPts val="105"/>
              </a:spcBef>
            </a:pPr>
            <a:r>
              <a:rPr dirty="0" sz="2000">
                <a:latin typeface="Arial"/>
                <a:cs typeface="Arial"/>
              </a:rPr>
              <a:t>Os objetivos da unidade 6</a:t>
            </a:r>
            <a:r>
              <a:rPr dirty="0" sz="2000" spc="-80">
                <a:latin typeface="Arial"/>
                <a:cs typeface="Arial"/>
              </a:rPr>
              <a:t> </a:t>
            </a:r>
            <a:r>
              <a:rPr dirty="0" sz="2000">
                <a:latin typeface="Arial"/>
                <a:cs typeface="Arial"/>
              </a:rPr>
              <a:t>são:</a:t>
            </a:r>
            <a:endParaRPr sz="2000">
              <a:latin typeface="Arial"/>
              <a:cs typeface="Arial"/>
            </a:endParaRPr>
          </a:p>
          <a:p>
            <a:pPr algn="just" marL="12700" marR="7620">
              <a:lnSpc>
                <a:spcPct val="100000"/>
              </a:lnSpc>
              <a:spcBef>
                <a:spcPts val="1935"/>
              </a:spcBef>
              <a:buChar char="•"/>
              <a:tabLst>
                <a:tab pos="148590" algn="l"/>
              </a:tabLst>
            </a:pPr>
            <a:r>
              <a:rPr dirty="0" sz="1600" spc="-5">
                <a:latin typeface="Arial"/>
                <a:cs typeface="Arial"/>
              </a:rPr>
              <a:t>compreender a concepção de alfabetização na perspectiva do letramento,  a partir do aprofundamento de estudos baseados nas obras pedagógicas  do PNBE do Professor e outros textos publicados pelo</a:t>
            </a:r>
            <a:r>
              <a:rPr dirty="0" sz="1600" spc="75">
                <a:latin typeface="Arial"/>
                <a:cs typeface="Arial"/>
              </a:rPr>
              <a:t> </a:t>
            </a:r>
            <a:r>
              <a:rPr dirty="0" sz="1600" spc="-5">
                <a:latin typeface="Arial"/>
                <a:cs typeface="Arial"/>
              </a:rPr>
              <a:t>MEC;</a:t>
            </a:r>
            <a:endParaRPr sz="1600">
              <a:latin typeface="Arial"/>
              <a:cs typeface="Arial"/>
            </a:endParaRPr>
          </a:p>
          <a:p>
            <a:pPr>
              <a:lnSpc>
                <a:spcPct val="100000"/>
              </a:lnSpc>
              <a:spcBef>
                <a:spcPts val="20"/>
              </a:spcBef>
              <a:buFont typeface="Arial"/>
              <a:buChar char="•"/>
            </a:pPr>
            <a:endParaRPr sz="1650">
              <a:latin typeface="Times New Roman"/>
              <a:cs typeface="Times New Roman"/>
            </a:endParaRPr>
          </a:p>
          <a:p>
            <a:pPr algn="just" marL="12700" marR="5080">
              <a:lnSpc>
                <a:spcPct val="100000"/>
              </a:lnSpc>
              <a:spcBef>
                <a:spcPts val="5"/>
              </a:spcBef>
              <a:buChar char="•"/>
              <a:tabLst>
                <a:tab pos="162560" algn="l"/>
              </a:tabLst>
            </a:pPr>
            <a:r>
              <a:rPr dirty="0" sz="1600" spc="-5">
                <a:latin typeface="Arial"/>
                <a:cs typeface="Arial"/>
              </a:rPr>
              <a:t>aprofundar a compreensão sobre o currículo nos anos </a:t>
            </a:r>
            <a:r>
              <a:rPr dirty="0" sz="1600" spc="-10">
                <a:latin typeface="Arial"/>
                <a:cs typeface="Arial"/>
              </a:rPr>
              <a:t>iniciais </a:t>
            </a:r>
            <a:r>
              <a:rPr dirty="0" sz="1600" spc="-5">
                <a:latin typeface="Arial"/>
                <a:cs typeface="Arial"/>
              </a:rPr>
              <a:t>do Ensino  Fundamental e sobre os direitos de aprendizagem e desenvolvimento nas  diferentes áreas de</a:t>
            </a:r>
            <a:r>
              <a:rPr dirty="0" sz="1600" spc="25">
                <a:latin typeface="Arial"/>
                <a:cs typeface="Arial"/>
              </a:rPr>
              <a:t> </a:t>
            </a:r>
            <a:r>
              <a:rPr dirty="0" sz="1600" spc="-5">
                <a:latin typeface="Arial"/>
                <a:cs typeface="Arial"/>
              </a:rPr>
              <a:t>conhecimento;</a:t>
            </a:r>
            <a:endParaRPr sz="1600">
              <a:latin typeface="Arial"/>
              <a:cs typeface="Arial"/>
            </a:endParaRPr>
          </a:p>
          <a:p>
            <a:pPr>
              <a:lnSpc>
                <a:spcPct val="100000"/>
              </a:lnSpc>
              <a:spcBef>
                <a:spcPts val="20"/>
              </a:spcBef>
              <a:buFont typeface="Arial"/>
              <a:buChar char="•"/>
            </a:pPr>
            <a:endParaRPr sz="1650">
              <a:latin typeface="Times New Roman"/>
              <a:cs typeface="Times New Roman"/>
            </a:endParaRPr>
          </a:p>
          <a:p>
            <a:pPr algn="just" marL="12700" marR="8255">
              <a:lnSpc>
                <a:spcPct val="100000"/>
              </a:lnSpc>
              <a:buClr>
                <a:srgbClr val="000000"/>
              </a:buClr>
              <a:buFont typeface="Arial"/>
              <a:buChar char="•"/>
              <a:tabLst>
                <a:tab pos="187960" algn="l"/>
              </a:tabLst>
            </a:pPr>
            <a:r>
              <a:rPr dirty="0" sz="1600" spc="-5" b="1">
                <a:solidFill>
                  <a:srgbClr val="FF0000"/>
                </a:solidFill>
                <a:latin typeface="Arial"/>
                <a:cs typeface="Arial"/>
              </a:rPr>
              <a:t>analisar e planejar projetos didáticos e sequências didáticas </a:t>
            </a:r>
            <a:r>
              <a:rPr dirty="0" sz="1600" spc="-5">
                <a:latin typeface="Arial"/>
                <a:cs typeface="Arial"/>
              </a:rPr>
              <a:t>para  turmas de alfabetização, assim como prever atividades permanentes  integrando diferentes componentes curriculares e atividades voltadas para  o desenvolvimento da oralidade, leitura e</a:t>
            </a:r>
            <a:r>
              <a:rPr dirty="0" sz="1600" spc="15">
                <a:latin typeface="Arial"/>
                <a:cs typeface="Arial"/>
              </a:rPr>
              <a:t> </a:t>
            </a:r>
            <a:r>
              <a:rPr dirty="0" sz="1600" spc="-5">
                <a:latin typeface="Arial"/>
                <a:cs typeface="Arial"/>
              </a:rPr>
              <a:t>escrita;</a:t>
            </a:r>
            <a:endParaRPr sz="1600">
              <a:latin typeface="Arial"/>
              <a:cs typeface="Arial"/>
            </a:endParaRPr>
          </a:p>
          <a:p>
            <a:pPr>
              <a:lnSpc>
                <a:spcPct val="100000"/>
              </a:lnSpc>
              <a:spcBef>
                <a:spcPts val="25"/>
              </a:spcBef>
              <a:buFont typeface="Arial"/>
              <a:buChar char="•"/>
            </a:pPr>
            <a:endParaRPr sz="1650">
              <a:latin typeface="Times New Roman"/>
              <a:cs typeface="Times New Roman"/>
            </a:endParaRPr>
          </a:p>
          <a:p>
            <a:pPr algn="just" marL="12700" marR="5080">
              <a:lnSpc>
                <a:spcPct val="100000"/>
              </a:lnSpc>
              <a:buChar char="•"/>
              <a:tabLst>
                <a:tab pos="148590" algn="l"/>
              </a:tabLst>
            </a:pPr>
            <a:r>
              <a:rPr dirty="0" sz="1600" spc="-5">
                <a:latin typeface="Arial"/>
                <a:cs typeface="Arial"/>
              </a:rPr>
              <a:t>conhecer os recursos didáticos distribuídos pelo Ministério da Educação e  planejar projetos e sequências didáticas em que tais materiais </a:t>
            </a:r>
            <a:r>
              <a:rPr dirty="0" sz="1600" spc="-10">
                <a:latin typeface="Arial"/>
                <a:cs typeface="Arial"/>
              </a:rPr>
              <a:t>sejam  </a:t>
            </a:r>
            <a:r>
              <a:rPr dirty="0" sz="1600" spc="-5">
                <a:latin typeface="Arial"/>
                <a:cs typeface="Arial"/>
              </a:rPr>
              <a:t>usados;</a:t>
            </a:r>
            <a:endParaRPr sz="1600">
              <a:latin typeface="Arial"/>
              <a:cs typeface="Arial"/>
            </a:endParaRPr>
          </a:p>
          <a:p>
            <a:pPr>
              <a:lnSpc>
                <a:spcPct val="100000"/>
              </a:lnSpc>
              <a:spcBef>
                <a:spcPts val="25"/>
              </a:spcBef>
              <a:buFont typeface="Arial"/>
              <a:buChar char="•"/>
            </a:pPr>
            <a:endParaRPr sz="1650">
              <a:latin typeface="Times New Roman"/>
              <a:cs typeface="Times New Roman"/>
            </a:endParaRPr>
          </a:p>
          <a:p>
            <a:pPr algn="just" marL="139065" indent="-126364">
              <a:lnSpc>
                <a:spcPct val="100000"/>
              </a:lnSpc>
              <a:buChar char="•"/>
              <a:tabLst>
                <a:tab pos="139700" algn="l"/>
              </a:tabLst>
            </a:pPr>
            <a:r>
              <a:rPr dirty="0" sz="1600" spc="-5">
                <a:latin typeface="Arial"/>
                <a:cs typeface="Arial"/>
              </a:rPr>
              <a:t>compreender a importância da avaliação no ciclo de</a:t>
            </a:r>
            <a:r>
              <a:rPr dirty="0" sz="1600" spc="65">
                <a:latin typeface="Arial"/>
                <a:cs typeface="Arial"/>
              </a:rPr>
              <a:t> </a:t>
            </a:r>
            <a:r>
              <a:rPr dirty="0" sz="1600" spc="-5">
                <a:latin typeface="Arial"/>
                <a:cs typeface="Arial"/>
              </a:rPr>
              <a:t>alfabetização.</a:t>
            </a:r>
            <a:endParaRPr sz="1600">
              <a:latin typeface="Arial"/>
              <a:cs typeface="Arial"/>
            </a:endParaRPr>
          </a:p>
        </p:txBody>
      </p:sp>
      <p:sp>
        <p:nvSpPr>
          <p:cNvPr id="26" name="object 26"/>
          <p:cNvSpPr txBox="1">
            <a:spLocks noGrp="1"/>
          </p:cNvSpPr>
          <p:nvPr>
            <p:ph type="title"/>
          </p:nvPr>
        </p:nvSpPr>
        <p:spPr>
          <a:xfrm>
            <a:off x="755650" y="188976"/>
            <a:ext cx="6264275" cy="584200"/>
          </a:xfrm>
          <a:prstGeom prst="rect"/>
          <a:solidFill>
            <a:srgbClr val="FF0000"/>
          </a:solidFill>
        </p:spPr>
        <p:txBody>
          <a:bodyPr wrap="square" lIns="0" tIns="33655" rIns="0" bIns="0" rtlCol="0" vert="horz">
            <a:spAutoFit/>
          </a:bodyPr>
          <a:lstStyle/>
          <a:p>
            <a:pPr marL="91440">
              <a:lnSpc>
                <a:spcPct val="100000"/>
              </a:lnSpc>
              <a:spcBef>
                <a:spcPts val="265"/>
              </a:spcBef>
            </a:pPr>
            <a:r>
              <a:rPr dirty="0" sz="3200" spc="-5" b="1">
                <a:solidFill>
                  <a:srgbClr val="FFFFFF"/>
                </a:solidFill>
                <a:latin typeface="Arial"/>
                <a:cs typeface="Arial"/>
              </a:rPr>
              <a:t>Iniciando </a:t>
            </a:r>
            <a:r>
              <a:rPr dirty="0" sz="3200" b="1">
                <a:solidFill>
                  <a:srgbClr val="FFFFFF"/>
                </a:solidFill>
                <a:latin typeface="Arial"/>
                <a:cs typeface="Arial"/>
              </a:rPr>
              <a:t>a</a:t>
            </a:r>
            <a:r>
              <a:rPr dirty="0" sz="3200" spc="-40" b="1">
                <a:solidFill>
                  <a:srgbClr val="FFFFFF"/>
                </a:solidFill>
                <a:latin typeface="Arial"/>
                <a:cs typeface="Arial"/>
              </a:rPr>
              <a:t> </a:t>
            </a:r>
            <a:r>
              <a:rPr dirty="0" sz="3200" spc="-5" b="1">
                <a:solidFill>
                  <a:srgbClr val="FFFFFF"/>
                </a:solidFill>
                <a:latin typeface="Arial"/>
                <a:cs typeface="Arial"/>
              </a:rPr>
              <a:t>conversa</a:t>
            </a:r>
            <a:endParaRPr sz="32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4" name="object 4"/>
          <p:cNvSpPr/>
          <p:nvPr/>
        </p:nvSpPr>
        <p:spPr>
          <a:xfrm>
            <a:off x="624840" y="480059"/>
            <a:ext cx="2157984" cy="58216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307335" y="480059"/>
            <a:ext cx="574548" cy="58216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2406395" y="480059"/>
            <a:ext cx="1761744" cy="582168"/>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3692652" y="480059"/>
            <a:ext cx="574548" cy="582168"/>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791711" y="480059"/>
            <a:ext cx="574548" cy="582168"/>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3890771" y="480059"/>
            <a:ext cx="2494788" cy="582168"/>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5910071" y="480059"/>
            <a:ext cx="557784" cy="582168"/>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5992367" y="480059"/>
            <a:ext cx="1260347" cy="582168"/>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6777228" y="480059"/>
            <a:ext cx="574548" cy="582168"/>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734568" y="1235963"/>
            <a:ext cx="297180" cy="300227"/>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702563" y="1434083"/>
            <a:ext cx="1264920" cy="382524"/>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1653539" y="1434083"/>
            <a:ext cx="377951" cy="382524"/>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1717548" y="1434083"/>
            <a:ext cx="377951" cy="382524"/>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702563" y="3659123"/>
            <a:ext cx="1415796" cy="382524"/>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1804416" y="3659123"/>
            <a:ext cx="377951" cy="382524"/>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1868423" y="3659123"/>
            <a:ext cx="377951" cy="382524"/>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1932432" y="3659123"/>
            <a:ext cx="377951" cy="382524"/>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702563" y="4421123"/>
            <a:ext cx="999744" cy="382524"/>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1388363" y="4421123"/>
            <a:ext cx="376427" cy="382524"/>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1450847" y="4421123"/>
            <a:ext cx="1239012" cy="382524"/>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2375916" y="4421123"/>
            <a:ext cx="377951" cy="382524"/>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2439923" y="4421123"/>
            <a:ext cx="377951" cy="382524"/>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702563" y="4695444"/>
            <a:ext cx="1124712" cy="382524"/>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1513332" y="4695444"/>
            <a:ext cx="377951" cy="382524"/>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1577339" y="4695444"/>
            <a:ext cx="1415796" cy="382524"/>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2679192" y="4695444"/>
            <a:ext cx="377951" cy="382524"/>
          </a:xfrm>
          <a:prstGeom prst="rect">
            <a:avLst/>
          </a:prstGeom>
          <a:blipFill>
            <a:blip r:embed="rId27" cstate="print"/>
            <a:stretch>
              <a:fillRect/>
            </a:stretch>
          </a:blipFill>
        </p:spPr>
        <p:txBody>
          <a:bodyPr wrap="square" lIns="0" tIns="0" rIns="0" bIns="0" rtlCol="0"/>
          <a:lstStyle/>
          <a:p/>
        </p:txBody>
      </p:sp>
      <p:sp>
        <p:nvSpPr>
          <p:cNvPr id="30" name="object 30"/>
          <p:cNvSpPr/>
          <p:nvPr/>
        </p:nvSpPr>
        <p:spPr>
          <a:xfrm>
            <a:off x="2743200" y="4695444"/>
            <a:ext cx="379475" cy="382524"/>
          </a:xfrm>
          <a:prstGeom prst="rect">
            <a:avLst/>
          </a:prstGeom>
          <a:blipFill>
            <a:blip r:embed="rId28" cstate="print"/>
            <a:stretch>
              <a:fillRect/>
            </a:stretch>
          </a:blipFill>
        </p:spPr>
        <p:txBody>
          <a:bodyPr wrap="square" lIns="0" tIns="0" rIns="0" bIns="0" rtlCol="0"/>
          <a:lstStyle/>
          <a:p/>
        </p:txBody>
      </p:sp>
      <p:sp>
        <p:nvSpPr>
          <p:cNvPr id="31" name="object 31"/>
          <p:cNvSpPr/>
          <p:nvPr/>
        </p:nvSpPr>
        <p:spPr>
          <a:xfrm>
            <a:off x="2808732" y="4695444"/>
            <a:ext cx="377951" cy="382524"/>
          </a:xfrm>
          <a:prstGeom prst="rect">
            <a:avLst/>
          </a:prstGeom>
          <a:blipFill>
            <a:blip r:embed="rId29" cstate="print"/>
            <a:stretch>
              <a:fillRect/>
            </a:stretch>
          </a:blipFill>
        </p:spPr>
        <p:txBody>
          <a:bodyPr wrap="square" lIns="0" tIns="0" rIns="0" bIns="0" rtlCol="0"/>
          <a:lstStyle/>
          <a:p/>
        </p:txBody>
      </p:sp>
      <p:sp>
        <p:nvSpPr>
          <p:cNvPr id="32" name="object 32"/>
          <p:cNvSpPr txBox="1">
            <a:spLocks noGrp="1"/>
          </p:cNvSpPr>
          <p:nvPr>
            <p:ph type="title"/>
          </p:nvPr>
        </p:nvSpPr>
        <p:spPr>
          <a:xfrm>
            <a:off x="834644" y="573404"/>
            <a:ext cx="6177280" cy="452120"/>
          </a:xfrm>
          <a:prstGeom prst="rect"/>
        </p:spPr>
        <p:txBody>
          <a:bodyPr wrap="square" lIns="0" tIns="12065" rIns="0" bIns="0" rtlCol="0" vert="horz">
            <a:spAutoFit/>
          </a:bodyPr>
          <a:lstStyle/>
          <a:p>
            <a:pPr marL="12700">
              <a:lnSpc>
                <a:spcPct val="100000"/>
              </a:lnSpc>
              <a:spcBef>
                <a:spcPts val="95"/>
              </a:spcBef>
            </a:pPr>
            <a:r>
              <a:rPr dirty="0" sz="2800" spc="-5"/>
              <a:t>Sequência Didática: Conhecendo</a:t>
            </a:r>
            <a:r>
              <a:rPr dirty="0" sz="2800" spc="-40"/>
              <a:t> </a:t>
            </a:r>
            <a:r>
              <a:rPr dirty="0" sz="2800" spc="-20"/>
              <a:t>Aves</a:t>
            </a:r>
            <a:endParaRPr sz="2800"/>
          </a:p>
        </p:txBody>
      </p:sp>
      <p:sp>
        <p:nvSpPr>
          <p:cNvPr id="33" name="object 33"/>
          <p:cNvSpPr txBox="1"/>
          <p:nvPr/>
        </p:nvSpPr>
        <p:spPr>
          <a:xfrm>
            <a:off x="834644" y="1003172"/>
            <a:ext cx="7547609" cy="4782185"/>
          </a:xfrm>
          <a:prstGeom prst="rect">
            <a:avLst/>
          </a:prstGeom>
        </p:spPr>
        <p:txBody>
          <a:bodyPr wrap="square" lIns="0" tIns="12700" rIns="0" bIns="0" rtlCol="0" vert="horz">
            <a:spAutoFit/>
          </a:bodyPr>
          <a:lstStyle/>
          <a:p>
            <a:pPr marL="12700">
              <a:lnSpc>
                <a:spcPct val="100000"/>
              </a:lnSpc>
              <a:spcBef>
                <a:spcPts val="100"/>
              </a:spcBef>
            </a:pPr>
            <a:r>
              <a:rPr dirty="0" sz="1800" spc="-5">
                <a:latin typeface="Arial"/>
                <a:cs typeface="Arial"/>
              </a:rPr>
              <a:t>Professora: Mônica Pessoa de Melo</a:t>
            </a:r>
            <a:r>
              <a:rPr dirty="0" sz="1800" spc="25">
                <a:latin typeface="Arial"/>
                <a:cs typeface="Arial"/>
              </a:rPr>
              <a:t> </a:t>
            </a:r>
            <a:r>
              <a:rPr dirty="0" sz="1800" spc="-5">
                <a:latin typeface="Arial"/>
                <a:cs typeface="Arial"/>
              </a:rPr>
              <a:t>Oliveira</a:t>
            </a:r>
            <a:endParaRPr sz="1800">
              <a:latin typeface="Arial"/>
              <a:cs typeface="Arial"/>
            </a:endParaRPr>
          </a:p>
          <a:p>
            <a:pPr marL="12700">
              <a:lnSpc>
                <a:spcPct val="100000"/>
              </a:lnSpc>
              <a:spcBef>
                <a:spcPts val="1680"/>
              </a:spcBef>
            </a:pPr>
            <a:r>
              <a:rPr dirty="0" sz="1800" spc="-5">
                <a:solidFill>
                  <a:srgbClr val="FF0000"/>
                </a:solidFill>
                <a:latin typeface="Arial"/>
                <a:cs typeface="Arial"/>
              </a:rPr>
              <a:t>Objetivos:</a:t>
            </a:r>
            <a:endParaRPr sz="1800">
              <a:latin typeface="Arial"/>
              <a:cs typeface="Arial"/>
            </a:endParaRPr>
          </a:p>
          <a:p>
            <a:pPr marL="12700">
              <a:lnSpc>
                <a:spcPct val="100000"/>
              </a:lnSpc>
              <a:spcBef>
                <a:spcPts val="10"/>
              </a:spcBef>
              <a:buChar char="•"/>
              <a:tabLst>
                <a:tab pos="139700" algn="l"/>
              </a:tabLst>
            </a:pPr>
            <a:r>
              <a:rPr dirty="0" sz="1600" spc="-5">
                <a:latin typeface="Arial"/>
                <a:cs typeface="Arial"/>
              </a:rPr>
              <a:t>ampliar o conhecimento sobre</a:t>
            </a:r>
            <a:r>
              <a:rPr dirty="0" sz="1600" spc="15">
                <a:latin typeface="Arial"/>
                <a:cs typeface="Arial"/>
              </a:rPr>
              <a:t> </a:t>
            </a:r>
            <a:r>
              <a:rPr dirty="0" sz="1600" spc="-5">
                <a:latin typeface="Arial"/>
                <a:cs typeface="Arial"/>
              </a:rPr>
              <a:t>aves;</a:t>
            </a:r>
            <a:endParaRPr sz="1600">
              <a:latin typeface="Arial"/>
              <a:cs typeface="Arial"/>
            </a:endParaRPr>
          </a:p>
          <a:p>
            <a:pPr marL="12700" marR="6985">
              <a:lnSpc>
                <a:spcPct val="100000"/>
              </a:lnSpc>
              <a:buChar char="•"/>
              <a:tabLst>
                <a:tab pos="195580" algn="l"/>
              </a:tabLst>
            </a:pPr>
            <a:r>
              <a:rPr dirty="0" sz="1600" spc="-15">
                <a:latin typeface="Arial"/>
                <a:cs typeface="Arial"/>
              </a:rPr>
              <a:t>observar, </a:t>
            </a:r>
            <a:r>
              <a:rPr dirty="0" sz="1600" spc="-5">
                <a:latin typeface="Arial"/>
                <a:cs typeface="Arial"/>
              </a:rPr>
              <a:t>registrar e comunicar algumas semelhanças e diferenças entre os  animais;</a:t>
            </a:r>
            <a:endParaRPr sz="1600">
              <a:latin typeface="Arial"/>
              <a:cs typeface="Arial"/>
            </a:endParaRPr>
          </a:p>
          <a:p>
            <a:pPr marL="12700" marR="5080">
              <a:lnSpc>
                <a:spcPct val="100000"/>
              </a:lnSpc>
              <a:buChar char="•"/>
              <a:tabLst>
                <a:tab pos="183515" algn="l"/>
              </a:tabLst>
            </a:pPr>
            <a:r>
              <a:rPr dirty="0" sz="1600" spc="-5">
                <a:latin typeface="Arial"/>
                <a:cs typeface="Arial"/>
              </a:rPr>
              <a:t>avançar no conhecimento sobre o funcionamento do sistema de escrita e </a:t>
            </a:r>
            <a:r>
              <a:rPr dirty="0" sz="1600">
                <a:latin typeface="Arial"/>
                <a:cs typeface="Arial"/>
              </a:rPr>
              <a:t>na  </a:t>
            </a:r>
            <a:r>
              <a:rPr dirty="0" sz="1600" spc="-5">
                <a:latin typeface="Arial"/>
                <a:cs typeface="Arial"/>
              </a:rPr>
              <a:t>aquisição da leitura e da escrita</a:t>
            </a:r>
            <a:r>
              <a:rPr dirty="0" sz="1600" spc="0">
                <a:latin typeface="Arial"/>
                <a:cs typeface="Arial"/>
              </a:rPr>
              <a:t> </a:t>
            </a:r>
            <a:r>
              <a:rPr dirty="0" sz="1600" spc="-5">
                <a:latin typeface="Arial"/>
                <a:cs typeface="Arial"/>
              </a:rPr>
              <a:t>convencional;</a:t>
            </a:r>
            <a:endParaRPr sz="1600">
              <a:latin typeface="Arial"/>
              <a:cs typeface="Arial"/>
            </a:endParaRPr>
          </a:p>
          <a:p>
            <a:pPr marL="12700">
              <a:lnSpc>
                <a:spcPct val="100000"/>
              </a:lnSpc>
              <a:buChar char="•"/>
              <a:tabLst>
                <a:tab pos="139700" algn="l"/>
              </a:tabLst>
            </a:pPr>
            <a:r>
              <a:rPr dirty="0" sz="1600" spc="-5">
                <a:latin typeface="Arial"/>
                <a:cs typeface="Arial"/>
              </a:rPr>
              <a:t>ler para localizar informações;</a:t>
            </a:r>
            <a:endParaRPr sz="1600">
              <a:latin typeface="Arial"/>
              <a:cs typeface="Arial"/>
            </a:endParaRPr>
          </a:p>
          <a:p>
            <a:pPr marL="166370" indent="-153670">
              <a:lnSpc>
                <a:spcPct val="100000"/>
              </a:lnSpc>
              <a:buChar char="•"/>
              <a:tabLst>
                <a:tab pos="167005" algn="l"/>
              </a:tabLst>
            </a:pPr>
            <a:r>
              <a:rPr dirty="0" sz="1600" spc="-5">
                <a:latin typeface="Arial"/>
                <a:cs typeface="Arial"/>
              </a:rPr>
              <a:t>desenvolver o comportamento leitor e escritor durante o processo de</a:t>
            </a:r>
            <a:r>
              <a:rPr dirty="0" sz="1600" spc="40">
                <a:latin typeface="Arial"/>
                <a:cs typeface="Arial"/>
              </a:rPr>
              <a:t> </a:t>
            </a:r>
            <a:r>
              <a:rPr dirty="0" sz="1600" spc="-5">
                <a:latin typeface="Arial"/>
                <a:cs typeface="Arial"/>
              </a:rPr>
              <a:t>produção</a:t>
            </a:r>
            <a:endParaRPr sz="1600">
              <a:latin typeface="Arial"/>
              <a:cs typeface="Arial"/>
            </a:endParaRPr>
          </a:p>
          <a:p>
            <a:pPr marL="12700">
              <a:lnSpc>
                <a:spcPts val="1914"/>
              </a:lnSpc>
            </a:pPr>
            <a:r>
              <a:rPr dirty="0" sz="1600" spc="-5">
                <a:latin typeface="Arial"/>
                <a:cs typeface="Arial"/>
              </a:rPr>
              <a:t>textual.</a:t>
            </a:r>
            <a:endParaRPr sz="1600">
              <a:latin typeface="Arial"/>
              <a:cs typeface="Arial"/>
            </a:endParaRPr>
          </a:p>
          <a:p>
            <a:pPr marL="12700">
              <a:lnSpc>
                <a:spcPts val="2155"/>
              </a:lnSpc>
            </a:pPr>
            <a:r>
              <a:rPr dirty="0" sz="1800" spc="-5">
                <a:solidFill>
                  <a:srgbClr val="FF0000"/>
                </a:solidFill>
                <a:latin typeface="Arial"/>
                <a:cs typeface="Arial"/>
              </a:rPr>
              <a:t>Conteúdos:</a:t>
            </a:r>
            <a:endParaRPr sz="1800">
              <a:latin typeface="Arial"/>
              <a:cs typeface="Arial"/>
            </a:endParaRPr>
          </a:p>
          <a:p>
            <a:pPr marL="12700" marR="364490">
              <a:lnSpc>
                <a:spcPct val="100000"/>
              </a:lnSpc>
              <a:spcBef>
                <a:spcPts val="10"/>
              </a:spcBef>
            </a:pPr>
            <a:r>
              <a:rPr dirty="0" sz="1600" spc="-5">
                <a:latin typeface="Arial"/>
                <a:cs typeface="Arial"/>
              </a:rPr>
              <a:t>Práticas de Leitura e escrita; apropriação do Sistema de Escrita; características  das </a:t>
            </a:r>
            <a:r>
              <a:rPr dirty="0" sz="1600" spc="-10">
                <a:latin typeface="Arial"/>
                <a:cs typeface="Arial"/>
              </a:rPr>
              <a:t>Aves </a:t>
            </a:r>
            <a:r>
              <a:rPr dirty="0" sz="1600" spc="-5">
                <a:latin typeface="Arial"/>
                <a:cs typeface="Arial"/>
              </a:rPr>
              <a:t>e comparação com outros</a:t>
            </a:r>
            <a:r>
              <a:rPr dirty="0" sz="1600" spc="-25">
                <a:latin typeface="Arial"/>
                <a:cs typeface="Arial"/>
              </a:rPr>
              <a:t> </a:t>
            </a:r>
            <a:r>
              <a:rPr dirty="0" sz="1600" spc="-5">
                <a:latin typeface="Arial"/>
                <a:cs typeface="Arial"/>
              </a:rPr>
              <a:t>animais.</a:t>
            </a:r>
            <a:endParaRPr sz="1600">
              <a:latin typeface="Arial"/>
              <a:cs typeface="Arial"/>
            </a:endParaRPr>
          </a:p>
          <a:p>
            <a:pPr marL="12700">
              <a:lnSpc>
                <a:spcPts val="2150"/>
              </a:lnSpc>
            </a:pPr>
            <a:r>
              <a:rPr dirty="0" sz="1800" spc="-45">
                <a:solidFill>
                  <a:srgbClr val="FF0000"/>
                </a:solidFill>
                <a:latin typeface="Arial"/>
                <a:cs typeface="Arial"/>
              </a:rPr>
              <a:t>Tempo </a:t>
            </a:r>
            <a:r>
              <a:rPr dirty="0" sz="1800" spc="-5">
                <a:solidFill>
                  <a:srgbClr val="FF0000"/>
                </a:solidFill>
                <a:latin typeface="Arial"/>
                <a:cs typeface="Arial"/>
              </a:rPr>
              <a:t>estimado: </a:t>
            </a:r>
            <a:r>
              <a:rPr dirty="0" sz="1600" spc="-5">
                <a:latin typeface="Arial"/>
                <a:cs typeface="Arial"/>
              </a:rPr>
              <a:t>duas</a:t>
            </a:r>
            <a:r>
              <a:rPr dirty="0" sz="1600" spc="35">
                <a:latin typeface="Arial"/>
                <a:cs typeface="Arial"/>
              </a:rPr>
              <a:t> </a:t>
            </a:r>
            <a:r>
              <a:rPr dirty="0" sz="1600" spc="-5">
                <a:latin typeface="Arial"/>
                <a:cs typeface="Arial"/>
              </a:rPr>
              <a:t>semanas</a:t>
            </a:r>
            <a:endParaRPr sz="1600">
              <a:latin typeface="Arial"/>
              <a:cs typeface="Arial"/>
            </a:endParaRPr>
          </a:p>
          <a:p>
            <a:pPr marL="12700">
              <a:lnSpc>
                <a:spcPct val="100000"/>
              </a:lnSpc>
            </a:pPr>
            <a:r>
              <a:rPr dirty="0" sz="1800" spc="-5">
                <a:solidFill>
                  <a:srgbClr val="FF0000"/>
                </a:solidFill>
                <a:latin typeface="Arial"/>
                <a:cs typeface="Arial"/>
              </a:rPr>
              <a:t>Material</a:t>
            </a:r>
            <a:r>
              <a:rPr dirty="0" sz="1800" spc="-10">
                <a:solidFill>
                  <a:srgbClr val="FF0000"/>
                </a:solidFill>
                <a:latin typeface="Arial"/>
                <a:cs typeface="Arial"/>
              </a:rPr>
              <a:t> </a:t>
            </a:r>
            <a:r>
              <a:rPr dirty="0" sz="1800" spc="-5">
                <a:solidFill>
                  <a:srgbClr val="FF0000"/>
                </a:solidFill>
                <a:latin typeface="Arial"/>
                <a:cs typeface="Arial"/>
              </a:rPr>
              <a:t>necessário:</a:t>
            </a:r>
            <a:endParaRPr sz="1800">
              <a:latin typeface="Arial"/>
              <a:cs typeface="Arial"/>
            </a:endParaRPr>
          </a:p>
          <a:p>
            <a:pPr marL="12700" marR="5715">
              <a:lnSpc>
                <a:spcPct val="100000"/>
              </a:lnSpc>
              <a:spcBef>
                <a:spcPts val="10"/>
              </a:spcBef>
            </a:pPr>
            <a:r>
              <a:rPr dirty="0" sz="1600" spc="-5">
                <a:latin typeface="Arial"/>
                <a:cs typeface="Arial"/>
              </a:rPr>
              <a:t>Quadro, cadernos, lápis grafite e </a:t>
            </a:r>
            <a:r>
              <a:rPr dirty="0" sz="1600" spc="-15">
                <a:latin typeface="Arial"/>
                <a:cs typeface="Arial"/>
              </a:rPr>
              <a:t>hidrocor, </a:t>
            </a:r>
            <a:r>
              <a:rPr dirty="0" sz="1600" spc="-5">
                <a:latin typeface="Arial"/>
                <a:cs typeface="Arial"/>
              </a:rPr>
              <a:t>cartolina, tesoura, cola, revistas e livros  contendo animais para</a:t>
            </a:r>
            <a:r>
              <a:rPr dirty="0" sz="1600">
                <a:latin typeface="Arial"/>
                <a:cs typeface="Arial"/>
              </a:rPr>
              <a:t> </a:t>
            </a:r>
            <a:r>
              <a:rPr dirty="0" sz="1600" spc="-5">
                <a:latin typeface="Arial"/>
                <a:cs typeface="Arial"/>
              </a:rPr>
              <a:t>recorte.</a:t>
            </a:r>
            <a:endParaRPr sz="1600">
              <a:latin typeface="Arial"/>
              <a:cs typeface="Arial"/>
            </a:endParaRPr>
          </a:p>
          <a:p>
            <a:pPr marL="12700">
              <a:lnSpc>
                <a:spcPct val="100000"/>
              </a:lnSpc>
            </a:pPr>
            <a:r>
              <a:rPr dirty="0" sz="1600" spc="-5">
                <a:latin typeface="Arial"/>
                <a:cs typeface="Arial"/>
              </a:rPr>
              <a:t>Livros: obras complementares, enciclopédias contendo verbetes sobre</a:t>
            </a:r>
            <a:r>
              <a:rPr dirty="0" sz="1600" spc="114">
                <a:latin typeface="Arial"/>
                <a:cs typeface="Arial"/>
              </a:rPr>
              <a:t> </a:t>
            </a:r>
            <a:r>
              <a:rPr dirty="0" sz="1600" spc="-5">
                <a:latin typeface="Arial"/>
                <a:cs typeface="Arial"/>
              </a:rPr>
              <a:t>animais.</a:t>
            </a:r>
            <a:endParaRPr sz="160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4" name="object 4"/>
          <p:cNvSpPr/>
          <p:nvPr/>
        </p:nvSpPr>
        <p:spPr>
          <a:xfrm>
            <a:off x="624840" y="551687"/>
            <a:ext cx="2136648" cy="582168"/>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2286000" y="551687"/>
            <a:ext cx="574548" cy="58216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2385060" y="551687"/>
            <a:ext cx="2199132" cy="582168"/>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4108703" y="551687"/>
            <a:ext cx="574548" cy="582168"/>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687323" y="1010411"/>
            <a:ext cx="414527" cy="420624"/>
          </a:xfrm>
          <a:prstGeom prst="rect">
            <a:avLst/>
          </a:prstGeom>
          <a:blipFill>
            <a:blip r:embed="rId6" cstate="print"/>
            <a:stretch>
              <a:fillRect/>
            </a:stretch>
          </a:blipFill>
        </p:spPr>
        <p:txBody>
          <a:bodyPr wrap="square" lIns="0" tIns="0" rIns="0" bIns="0" rtlCol="0"/>
          <a:lstStyle/>
          <a:p/>
        </p:txBody>
      </p:sp>
      <p:sp>
        <p:nvSpPr>
          <p:cNvPr id="9" name="object 9"/>
          <p:cNvSpPr txBox="1">
            <a:spLocks noGrp="1"/>
          </p:cNvSpPr>
          <p:nvPr>
            <p:ph type="title"/>
          </p:nvPr>
        </p:nvSpPr>
        <p:spPr>
          <a:xfrm>
            <a:off x="834644" y="644779"/>
            <a:ext cx="3507104" cy="452120"/>
          </a:xfrm>
          <a:prstGeom prst="rect"/>
        </p:spPr>
        <p:txBody>
          <a:bodyPr wrap="square" lIns="0" tIns="12065" rIns="0" bIns="0" rtlCol="0" vert="horz">
            <a:spAutoFit/>
          </a:bodyPr>
          <a:lstStyle/>
          <a:p>
            <a:pPr marL="12700">
              <a:lnSpc>
                <a:spcPct val="100000"/>
              </a:lnSpc>
              <a:spcBef>
                <a:spcPts val="95"/>
              </a:spcBef>
            </a:pPr>
            <a:r>
              <a:rPr dirty="0" sz="2800" spc="-5"/>
              <a:t>Momentos planejados</a:t>
            </a:r>
            <a:endParaRPr sz="2800"/>
          </a:p>
        </p:txBody>
      </p:sp>
      <p:sp>
        <p:nvSpPr>
          <p:cNvPr id="10" name="object 10"/>
          <p:cNvSpPr txBox="1"/>
          <p:nvPr/>
        </p:nvSpPr>
        <p:spPr>
          <a:xfrm>
            <a:off x="834644" y="1377772"/>
            <a:ext cx="7478395" cy="3989704"/>
          </a:xfrm>
          <a:prstGeom prst="rect">
            <a:avLst/>
          </a:prstGeom>
        </p:spPr>
        <p:txBody>
          <a:bodyPr wrap="square" lIns="0" tIns="13335" rIns="0" bIns="0" rtlCol="0" vert="horz">
            <a:spAutoFit/>
          </a:bodyPr>
          <a:lstStyle/>
          <a:p>
            <a:pPr marL="12700">
              <a:lnSpc>
                <a:spcPct val="100000"/>
              </a:lnSpc>
              <a:spcBef>
                <a:spcPts val="105"/>
              </a:spcBef>
            </a:pPr>
            <a:r>
              <a:rPr dirty="0" sz="2000">
                <a:latin typeface="Arial"/>
                <a:cs typeface="Arial"/>
              </a:rPr>
              <a:t>1º – Leitura do </a:t>
            </a:r>
            <a:r>
              <a:rPr dirty="0" sz="2000" spc="-5">
                <a:latin typeface="Arial"/>
                <a:cs typeface="Arial"/>
              </a:rPr>
              <a:t>livro </a:t>
            </a:r>
            <a:r>
              <a:rPr dirty="0" sz="2000" spc="-15">
                <a:latin typeface="Arial"/>
                <a:cs typeface="Arial"/>
              </a:rPr>
              <a:t>Aves </a:t>
            </a:r>
            <a:r>
              <a:rPr dirty="0" sz="2000">
                <a:latin typeface="Arial"/>
                <a:cs typeface="Arial"/>
              </a:rPr>
              <a:t>Brasileiras, de Levi</a:t>
            </a:r>
            <a:r>
              <a:rPr dirty="0" sz="2000" spc="-220">
                <a:latin typeface="Arial"/>
                <a:cs typeface="Arial"/>
              </a:rPr>
              <a:t> </a:t>
            </a:r>
            <a:r>
              <a:rPr dirty="0" sz="2000">
                <a:latin typeface="Arial"/>
                <a:cs typeface="Arial"/>
              </a:rPr>
              <a:t>Ciobotariu:</a:t>
            </a:r>
            <a:endParaRPr sz="2000">
              <a:latin typeface="Arial"/>
              <a:cs typeface="Arial"/>
            </a:endParaRPr>
          </a:p>
          <a:p>
            <a:pPr>
              <a:lnSpc>
                <a:spcPct val="100000"/>
              </a:lnSpc>
              <a:spcBef>
                <a:spcPts val="40"/>
              </a:spcBef>
            </a:pPr>
            <a:endParaRPr sz="2050">
              <a:latin typeface="Times New Roman"/>
              <a:cs typeface="Times New Roman"/>
            </a:endParaRPr>
          </a:p>
          <a:p>
            <a:pPr algn="just" marL="12700" marR="6985">
              <a:lnSpc>
                <a:spcPct val="100000"/>
              </a:lnSpc>
              <a:spcBef>
                <a:spcPts val="5"/>
              </a:spcBef>
              <a:buChar char="•"/>
              <a:tabLst>
                <a:tab pos="305435" algn="l"/>
              </a:tabLst>
            </a:pPr>
            <a:r>
              <a:rPr dirty="0" sz="2000">
                <a:latin typeface="Arial"/>
                <a:cs typeface="Arial"/>
              </a:rPr>
              <a:t>explicar aos alunos que, ao </a:t>
            </a:r>
            <a:r>
              <a:rPr dirty="0" sz="2000" spc="-5">
                <a:latin typeface="Arial"/>
                <a:cs typeface="Arial"/>
              </a:rPr>
              <a:t>longo </a:t>
            </a:r>
            <a:r>
              <a:rPr dirty="0" sz="2000">
                <a:latin typeface="Arial"/>
                <a:cs typeface="Arial"/>
              </a:rPr>
              <a:t>de seis aulas, eles  aprenderão </a:t>
            </a:r>
            <a:r>
              <a:rPr dirty="0" sz="2000" spc="-5">
                <a:latin typeface="Arial"/>
                <a:cs typeface="Arial"/>
              </a:rPr>
              <a:t>algumas semelhanças </a:t>
            </a:r>
            <a:r>
              <a:rPr dirty="0" sz="2000">
                <a:latin typeface="Arial"/>
                <a:cs typeface="Arial"/>
              </a:rPr>
              <a:t>e </a:t>
            </a:r>
            <a:r>
              <a:rPr dirty="0" sz="2000" spc="-5">
                <a:latin typeface="Arial"/>
                <a:cs typeface="Arial"/>
              </a:rPr>
              <a:t>diferenças que </a:t>
            </a:r>
            <a:r>
              <a:rPr dirty="0" sz="2000">
                <a:latin typeface="Arial"/>
                <a:cs typeface="Arial"/>
              </a:rPr>
              <a:t>existem </a:t>
            </a:r>
            <a:r>
              <a:rPr dirty="0" sz="2000" spc="-5">
                <a:latin typeface="Arial"/>
                <a:cs typeface="Arial"/>
              </a:rPr>
              <a:t>entre  </a:t>
            </a:r>
            <a:r>
              <a:rPr dirty="0" sz="2000">
                <a:latin typeface="Arial"/>
                <a:cs typeface="Arial"/>
              </a:rPr>
              <a:t>os animais e sobre as</a:t>
            </a:r>
            <a:r>
              <a:rPr dirty="0" sz="2000" spc="-85">
                <a:latin typeface="Arial"/>
                <a:cs typeface="Arial"/>
              </a:rPr>
              <a:t> </a:t>
            </a:r>
            <a:r>
              <a:rPr dirty="0" sz="2000">
                <a:latin typeface="Arial"/>
                <a:cs typeface="Arial"/>
              </a:rPr>
              <a:t>aves;</a:t>
            </a:r>
            <a:endParaRPr sz="2000">
              <a:latin typeface="Arial"/>
              <a:cs typeface="Arial"/>
            </a:endParaRPr>
          </a:p>
          <a:p>
            <a:pPr>
              <a:lnSpc>
                <a:spcPct val="100000"/>
              </a:lnSpc>
              <a:spcBef>
                <a:spcPts val="40"/>
              </a:spcBef>
              <a:buFont typeface="Arial"/>
              <a:buChar char="•"/>
            </a:pPr>
            <a:endParaRPr sz="2050">
              <a:latin typeface="Times New Roman"/>
              <a:cs typeface="Times New Roman"/>
            </a:endParaRPr>
          </a:p>
          <a:p>
            <a:pPr algn="just" marL="12700" marR="5080">
              <a:lnSpc>
                <a:spcPct val="100000"/>
              </a:lnSpc>
              <a:spcBef>
                <a:spcPts val="5"/>
              </a:spcBef>
              <a:buChar char="•"/>
              <a:tabLst>
                <a:tab pos="200660" algn="l"/>
              </a:tabLst>
            </a:pPr>
            <a:r>
              <a:rPr dirty="0" sz="2000" spc="-5">
                <a:latin typeface="Arial"/>
                <a:cs typeface="Arial"/>
              </a:rPr>
              <a:t>antes </a:t>
            </a:r>
            <a:r>
              <a:rPr dirty="0" sz="2000">
                <a:latin typeface="Arial"/>
                <a:cs typeface="Arial"/>
              </a:rPr>
              <a:t>da </a:t>
            </a:r>
            <a:r>
              <a:rPr dirty="0" sz="2000" spc="-5">
                <a:latin typeface="Arial"/>
                <a:cs typeface="Arial"/>
              </a:rPr>
              <a:t>leitura fazer exploração </a:t>
            </a:r>
            <a:r>
              <a:rPr dirty="0" sz="2000" spc="-10">
                <a:latin typeface="Arial"/>
                <a:cs typeface="Arial"/>
              </a:rPr>
              <a:t>da </a:t>
            </a:r>
            <a:r>
              <a:rPr dirty="0" sz="2000" spc="-5">
                <a:latin typeface="Arial"/>
                <a:cs typeface="Arial"/>
              </a:rPr>
              <a:t>capa, ilustrações, autor </a:t>
            </a:r>
            <a:r>
              <a:rPr dirty="0" sz="2000">
                <a:latin typeface="Arial"/>
                <a:cs typeface="Arial"/>
              </a:rPr>
              <a:t>e,  </a:t>
            </a:r>
            <a:r>
              <a:rPr dirty="0" sz="2000" spc="-5">
                <a:latin typeface="Arial"/>
                <a:cs typeface="Arial"/>
              </a:rPr>
              <a:t>após </a:t>
            </a:r>
            <a:r>
              <a:rPr dirty="0" sz="2000">
                <a:latin typeface="Arial"/>
                <a:cs typeface="Arial"/>
              </a:rPr>
              <a:t>a </a:t>
            </a:r>
            <a:r>
              <a:rPr dirty="0" sz="2000" spc="-5">
                <a:latin typeface="Arial"/>
                <a:cs typeface="Arial"/>
              </a:rPr>
              <a:t>leitura </a:t>
            </a:r>
            <a:r>
              <a:rPr dirty="0" sz="2000">
                <a:latin typeface="Arial"/>
                <a:cs typeface="Arial"/>
              </a:rPr>
              <a:t>realizar </a:t>
            </a:r>
            <a:r>
              <a:rPr dirty="0" sz="2000" spc="-5">
                <a:latin typeface="Arial"/>
                <a:cs typeface="Arial"/>
              </a:rPr>
              <a:t>questionamentos sobre </a:t>
            </a:r>
            <a:r>
              <a:rPr dirty="0" sz="2000">
                <a:latin typeface="Arial"/>
                <a:cs typeface="Arial"/>
              </a:rPr>
              <a:t>o </a:t>
            </a:r>
            <a:r>
              <a:rPr dirty="0" sz="2000" spc="-5">
                <a:latin typeface="Arial"/>
                <a:cs typeface="Arial"/>
              </a:rPr>
              <a:t>conteúdo: </a:t>
            </a:r>
            <a:r>
              <a:rPr dirty="0" sz="2000">
                <a:latin typeface="Arial"/>
                <a:cs typeface="Arial"/>
              </a:rPr>
              <a:t>aves  que conhecem, se conhecem </a:t>
            </a:r>
            <a:r>
              <a:rPr dirty="0" sz="2000" spc="-5">
                <a:latin typeface="Arial"/>
                <a:cs typeface="Arial"/>
              </a:rPr>
              <a:t>outras, </a:t>
            </a:r>
            <a:r>
              <a:rPr dirty="0" sz="2000" spc="-10">
                <a:latin typeface="Arial"/>
                <a:cs typeface="Arial"/>
              </a:rPr>
              <a:t>as </a:t>
            </a:r>
            <a:r>
              <a:rPr dirty="0" sz="2000" spc="-5">
                <a:latin typeface="Arial"/>
                <a:cs typeface="Arial"/>
              </a:rPr>
              <a:t>que </a:t>
            </a:r>
            <a:r>
              <a:rPr dirty="0" sz="2000">
                <a:latin typeface="Arial"/>
                <a:cs typeface="Arial"/>
              </a:rPr>
              <a:t>mais </a:t>
            </a:r>
            <a:r>
              <a:rPr dirty="0" sz="2000" spc="-5">
                <a:latin typeface="Arial"/>
                <a:cs typeface="Arial"/>
              </a:rPr>
              <a:t>gostaram, </a:t>
            </a:r>
            <a:r>
              <a:rPr dirty="0" sz="2000">
                <a:latin typeface="Arial"/>
                <a:cs typeface="Arial"/>
              </a:rPr>
              <a:t>que  mais gostariam de saber sobre as</a:t>
            </a:r>
            <a:r>
              <a:rPr dirty="0" sz="2000" spc="-170">
                <a:latin typeface="Arial"/>
                <a:cs typeface="Arial"/>
              </a:rPr>
              <a:t> </a:t>
            </a:r>
            <a:r>
              <a:rPr dirty="0" sz="2000">
                <a:latin typeface="Arial"/>
                <a:cs typeface="Arial"/>
              </a:rPr>
              <a:t>aves;</a:t>
            </a:r>
            <a:endParaRPr sz="2000">
              <a:latin typeface="Arial"/>
              <a:cs typeface="Arial"/>
            </a:endParaRPr>
          </a:p>
          <a:p>
            <a:pPr>
              <a:lnSpc>
                <a:spcPct val="100000"/>
              </a:lnSpc>
              <a:spcBef>
                <a:spcPts val="40"/>
              </a:spcBef>
              <a:buFont typeface="Arial"/>
              <a:buChar char="•"/>
            </a:pPr>
            <a:endParaRPr sz="2050">
              <a:latin typeface="Times New Roman"/>
              <a:cs typeface="Times New Roman"/>
            </a:endParaRPr>
          </a:p>
          <a:p>
            <a:pPr algn="just" marL="12700" marR="6350">
              <a:lnSpc>
                <a:spcPct val="100000"/>
              </a:lnSpc>
              <a:spcBef>
                <a:spcPts val="5"/>
              </a:spcBef>
              <a:buChar char="•"/>
              <a:tabLst>
                <a:tab pos="208279" algn="l"/>
              </a:tabLst>
            </a:pPr>
            <a:r>
              <a:rPr dirty="0" sz="2000">
                <a:latin typeface="Arial"/>
                <a:cs typeface="Arial"/>
              </a:rPr>
              <a:t>solicitar nomes de </a:t>
            </a:r>
            <a:r>
              <a:rPr dirty="0" sz="2000" spc="-5">
                <a:latin typeface="Arial"/>
                <a:cs typeface="Arial"/>
              </a:rPr>
              <a:t>aves conhecidas </a:t>
            </a:r>
            <a:r>
              <a:rPr dirty="0" sz="2000">
                <a:latin typeface="Arial"/>
                <a:cs typeface="Arial"/>
              </a:rPr>
              <a:t>pelas </a:t>
            </a:r>
            <a:r>
              <a:rPr dirty="0" sz="2000" spc="-5">
                <a:latin typeface="Arial"/>
                <a:cs typeface="Arial"/>
              </a:rPr>
              <a:t>crianças </a:t>
            </a:r>
            <a:r>
              <a:rPr dirty="0" sz="2000">
                <a:latin typeface="Arial"/>
                <a:cs typeface="Arial"/>
              </a:rPr>
              <a:t>e </a:t>
            </a:r>
            <a:r>
              <a:rPr dirty="0" sz="2000" spc="-5">
                <a:latin typeface="Arial"/>
                <a:cs typeface="Arial"/>
              </a:rPr>
              <a:t>escrever  </a:t>
            </a:r>
            <a:r>
              <a:rPr dirty="0" sz="2000">
                <a:latin typeface="Arial"/>
                <a:cs typeface="Arial"/>
              </a:rPr>
              <a:t>os nomes das aves citadas no quadro, lendo junto com</a:t>
            </a:r>
            <a:r>
              <a:rPr dirty="0" sz="2000" spc="-195">
                <a:latin typeface="Arial"/>
                <a:cs typeface="Arial"/>
              </a:rPr>
              <a:t> </a:t>
            </a:r>
            <a:r>
              <a:rPr dirty="0" sz="2000">
                <a:latin typeface="Arial"/>
                <a:cs typeface="Arial"/>
              </a:rPr>
              <a:t>elas.</a:t>
            </a:r>
            <a:endParaRPr sz="2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63920"/>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1341500"/>
            <a:ext cx="7633334" cy="4930775"/>
          </a:xfrm>
          <a:custGeom>
            <a:avLst/>
            <a:gdLst/>
            <a:ahLst/>
            <a:cxnLst/>
            <a:rect l="l" t="t" r="r" b="b"/>
            <a:pathLst>
              <a:path w="7633334" h="4930775">
                <a:moveTo>
                  <a:pt x="6810946" y="0"/>
                </a:moveTo>
                <a:lnTo>
                  <a:pt x="821816" y="0"/>
                </a:lnTo>
                <a:lnTo>
                  <a:pt x="773529" y="1395"/>
                </a:lnTo>
                <a:lnTo>
                  <a:pt x="725976" y="5528"/>
                </a:lnTo>
                <a:lnTo>
                  <a:pt x="679235" y="12323"/>
                </a:lnTo>
                <a:lnTo>
                  <a:pt x="633383" y="21703"/>
                </a:lnTo>
                <a:lnTo>
                  <a:pt x="588497" y="33590"/>
                </a:lnTo>
                <a:lnTo>
                  <a:pt x="544653" y="47907"/>
                </a:lnTo>
                <a:lnTo>
                  <a:pt x="501930" y="64577"/>
                </a:lnTo>
                <a:lnTo>
                  <a:pt x="460404" y="83523"/>
                </a:lnTo>
                <a:lnTo>
                  <a:pt x="420152" y="104669"/>
                </a:lnTo>
                <a:lnTo>
                  <a:pt x="381252" y="127936"/>
                </a:lnTo>
                <a:lnTo>
                  <a:pt x="343780" y="153247"/>
                </a:lnTo>
                <a:lnTo>
                  <a:pt x="307814" y="180527"/>
                </a:lnTo>
                <a:lnTo>
                  <a:pt x="273430" y="209697"/>
                </a:lnTo>
                <a:lnTo>
                  <a:pt x="240706" y="240680"/>
                </a:lnTo>
                <a:lnTo>
                  <a:pt x="209718" y="273400"/>
                </a:lnTo>
                <a:lnTo>
                  <a:pt x="180545" y="307779"/>
                </a:lnTo>
                <a:lnTo>
                  <a:pt x="153262" y="343741"/>
                </a:lnTo>
                <a:lnTo>
                  <a:pt x="127948" y="381207"/>
                </a:lnTo>
                <a:lnTo>
                  <a:pt x="104678" y="420101"/>
                </a:lnTo>
                <a:lnTo>
                  <a:pt x="83531" y="460347"/>
                </a:lnTo>
                <a:lnTo>
                  <a:pt x="64583" y="501866"/>
                </a:lnTo>
                <a:lnTo>
                  <a:pt x="47911" y="544582"/>
                </a:lnTo>
                <a:lnTo>
                  <a:pt x="33592" y="588417"/>
                </a:lnTo>
                <a:lnTo>
                  <a:pt x="21705" y="633295"/>
                </a:lnTo>
                <a:lnTo>
                  <a:pt x="12324" y="679138"/>
                </a:lnTo>
                <a:lnTo>
                  <a:pt x="5529" y="725870"/>
                </a:lnTo>
                <a:lnTo>
                  <a:pt x="1395" y="773413"/>
                </a:lnTo>
                <a:lnTo>
                  <a:pt x="0" y="821689"/>
                </a:lnTo>
                <a:lnTo>
                  <a:pt x="0" y="4108958"/>
                </a:lnTo>
                <a:lnTo>
                  <a:pt x="1395" y="4157238"/>
                </a:lnTo>
                <a:lnTo>
                  <a:pt x="5529" y="4204785"/>
                </a:lnTo>
                <a:lnTo>
                  <a:pt x="12324" y="4251521"/>
                </a:lnTo>
                <a:lnTo>
                  <a:pt x="21705" y="4297368"/>
                </a:lnTo>
                <a:lnTo>
                  <a:pt x="33592" y="4342249"/>
                </a:lnTo>
                <a:lnTo>
                  <a:pt x="47911" y="4386088"/>
                </a:lnTo>
                <a:lnTo>
                  <a:pt x="64583" y="4428807"/>
                </a:lnTo>
                <a:lnTo>
                  <a:pt x="83531" y="4470330"/>
                </a:lnTo>
                <a:lnTo>
                  <a:pt x="104678" y="4510578"/>
                </a:lnTo>
                <a:lnTo>
                  <a:pt x="127948" y="4549475"/>
                </a:lnTo>
                <a:lnTo>
                  <a:pt x="153262" y="4586945"/>
                </a:lnTo>
                <a:lnTo>
                  <a:pt x="180545" y="4622909"/>
                </a:lnTo>
                <a:lnTo>
                  <a:pt x="209718" y="4657290"/>
                </a:lnTo>
                <a:lnTo>
                  <a:pt x="240706" y="4690013"/>
                </a:lnTo>
                <a:lnTo>
                  <a:pt x="273430" y="4720998"/>
                </a:lnTo>
                <a:lnTo>
                  <a:pt x="307814" y="4750171"/>
                </a:lnTo>
                <a:lnTo>
                  <a:pt x="343780" y="4777452"/>
                </a:lnTo>
                <a:lnTo>
                  <a:pt x="381252" y="4802766"/>
                </a:lnTo>
                <a:lnTo>
                  <a:pt x="420152" y="4826035"/>
                </a:lnTo>
                <a:lnTo>
                  <a:pt x="460404" y="4847181"/>
                </a:lnTo>
                <a:lnTo>
                  <a:pt x="501930" y="4866129"/>
                </a:lnTo>
                <a:lnTo>
                  <a:pt x="544653" y="4882800"/>
                </a:lnTo>
                <a:lnTo>
                  <a:pt x="588497" y="4897118"/>
                </a:lnTo>
                <a:lnTo>
                  <a:pt x="633383" y="4909006"/>
                </a:lnTo>
                <a:lnTo>
                  <a:pt x="679235" y="4918386"/>
                </a:lnTo>
                <a:lnTo>
                  <a:pt x="725976" y="4925182"/>
                </a:lnTo>
                <a:lnTo>
                  <a:pt x="773529" y="4929316"/>
                </a:lnTo>
                <a:lnTo>
                  <a:pt x="821816" y="4930711"/>
                </a:lnTo>
                <a:lnTo>
                  <a:pt x="6810946" y="4930711"/>
                </a:lnTo>
                <a:lnTo>
                  <a:pt x="6859223" y="4929316"/>
                </a:lnTo>
                <a:lnTo>
                  <a:pt x="6906766" y="4925182"/>
                </a:lnTo>
                <a:lnTo>
                  <a:pt x="6953497" y="4918386"/>
                </a:lnTo>
                <a:lnTo>
                  <a:pt x="6999341" y="4909006"/>
                </a:lnTo>
                <a:lnTo>
                  <a:pt x="7044219" y="4897118"/>
                </a:lnTo>
                <a:lnTo>
                  <a:pt x="7088054" y="4882800"/>
                </a:lnTo>
                <a:lnTo>
                  <a:pt x="7130770" y="4866129"/>
                </a:lnTo>
                <a:lnTo>
                  <a:pt x="7172289" y="4847181"/>
                </a:lnTo>
                <a:lnTo>
                  <a:pt x="7212534" y="4826035"/>
                </a:lnTo>
                <a:lnTo>
                  <a:pt x="7251428" y="4802766"/>
                </a:lnTo>
                <a:lnTo>
                  <a:pt x="7288895" y="4777452"/>
                </a:lnTo>
                <a:lnTo>
                  <a:pt x="7324856" y="4750171"/>
                </a:lnTo>
                <a:lnTo>
                  <a:pt x="7359235" y="4720998"/>
                </a:lnTo>
                <a:lnTo>
                  <a:pt x="7391955" y="4690013"/>
                </a:lnTo>
                <a:lnTo>
                  <a:pt x="7422939" y="4657290"/>
                </a:lnTo>
                <a:lnTo>
                  <a:pt x="7452109" y="4622909"/>
                </a:lnTo>
                <a:lnTo>
                  <a:pt x="7479388" y="4586945"/>
                </a:lnTo>
                <a:lnTo>
                  <a:pt x="7504700" y="4549475"/>
                </a:lnTo>
                <a:lnTo>
                  <a:pt x="7527967" y="4510578"/>
                </a:lnTo>
                <a:lnTo>
                  <a:pt x="7549112" y="4470330"/>
                </a:lnTo>
                <a:lnTo>
                  <a:pt x="7568058" y="4428807"/>
                </a:lnTo>
                <a:lnTo>
                  <a:pt x="7584729" y="4386088"/>
                </a:lnTo>
                <a:lnTo>
                  <a:pt x="7599046" y="4342249"/>
                </a:lnTo>
                <a:lnTo>
                  <a:pt x="7610933" y="4297368"/>
                </a:lnTo>
                <a:lnTo>
                  <a:pt x="7620312" y="4251521"/>
                </a:lnTo>
                <a:lnTo>
                  <a:pt x="7627107" y="4204785"/>
                </a:lnTo>
                <a:lnTo>
                  <a:pt x="7631241" y="4157238"/>
                </a:lnTo>
                <a:lnTo>
                  <a:pt x="7632636" y="4108958"/>
                </a:lnTo>
                <a:lnTo>
                  <a:pt x="7632636" y="821689"/>
                </a:lnTo>
                <a:lnTo>
                  <a:pt x="7631241" y="773413"/>
                </a:lnTo>
                <a:lnTo>
                  <a:pt x="7627107" y="725870"/>
                </a:lnTo>
                <a:lnTo>
                  <a:pt x="7620312" y="679138"/>
                </a:lnTo>
                <a:lnTo>
                  <a:pt x="7610933" y="633295"/>
                </a:lnTo>
                <a:lnTo>
                  <a:pt x="7599046" y="588417"/>
                </a:lnTo>
                <a:lnTo>
                  <a:pt x="7584729" y="544582"/>
                </a:lnTo>
                <a:lnTo>
                  <a:pt x="7568058" y="501866"/>
                </a:lnTo>
                <a:lnTo>
                  <a:pt x="7549112" y="460347"/>
                </a:lnTo>
                <a:lnTo>
                  <a:pt x="7527967" y="420101"/>
                </a:lnTo>
                <a:lnTo>
                  <a:pt x="7504700" y="381207"/>
                </a:lnTo>
                <a:lnTo>
                  <a:pt x="7479388" y="343741"/>
                </a:lnTo>
                <a:lnTo>
                  <a:pt x="7452109" y="307779"/>
                </a:lnTo>
                <a:lnTo>
                  <a:pt x="7422939" y="273400"/>
                </a:lnTo>
                <a:lnTo>
                  <a:pt x="7391955" y="240680"/>
                </a:lnTo>
                <a:lnTo>
                  <a:pt x="7359235" y="209697"/>
                </a:lnTo>
                <a:lnTo>
                  <a:pt x="7324856" y="180527"/>
                </a:lnTo>
                <a:lnTo>
                  <a:pt x="7288895" y="153247"/>
                </a:lnTo>
                <a:lnTo>
                  <a:pt x="7251428" y="127936"/>
                </a:lnTo>
                <a:lnTo>
                  <a:pt x="7212534" y="104669"/>
                </a:lnTo>
                <a:lnTo>
                  <a:pt x="7172289" y="83523"/>
                </a:lnTo>
                <a:lnTo>
                  <a:pt x="7130770" y="64577"/>
                </a:lnTo>
                <a:lnTo>
                  <a:pt x="7088054" y="47907"/>
                </a:lnTo>
                <a:lnTo>
                  <a:pt x="7044219" y="33590"/>
                </a:lnTo>
                <a:lnTo>
                  <a:pt x="6999341" y="21703"/>
                </a:lnTo>
                <a:lnTo>
                  <a:pt x="6953497" y="12323"/>
                </a:lnTo>
                <a:lnTo>
                  <a:pt x="6906766" y="5528"/>
                </a:lnTo>
                <a:lnTo>
                  <a:pt x="6859223" y="1395"/>
                </a:lnTo>
                <a:lnTo>
                  <a:pt x="6810946" y="0"/>
                </a:lnTo>
                <a:close/>
              </a:path>
            </a:pathLst>
          </a:custGeom>
          <a:solidFill>
            <a:srgbClr val="FFFFFF"/>
          </a:solidFill>
        </p:spPr>
        <p:txBody>
          <a:bodyPr wrap="square" lIns="0" tIns="0" rIns="0" bIns="0" rtlCol="0"/>
          <a:lstStyle/>
          <a:p/>
        </p:txBody>
      </p:sp>
      <p:sp>
        <p:nvSpPr>
          <p:cNvPr id="5" name="object 5"/>
          <p:cNvSpPr/>
          <p:nvPr/>
        </p:nvSpPr>
        <p:spPr>
          <a:xfrm>
            <a:off x="179387" y="1341500"/>
            <a:ext cx="7633334" cy="4930775"/>
          </a:xfrm>
          <a:custGeom>
            <a:avLst/>
            <a:gdLst/>
            <a:ahLst/>
            <a:cxnLst/>
            <a:rect l="l" t="t" r="r" b="b"/>
            <a:pathLst>
              <a:path w="7633334" h="4930775">
                <a:moveTo>
                  <a:pt x="0" y="821689"/>
                </a:moveTo>
                <a:lnTo>
                  <a:pt x="1395" y="773413"/>
                </a:lnTo>
                <a:lnTo>
                  <a:pt x="5529" y="725870"/>
                </a:lnTo>
                <a:lnTo>
                  <a:pt x="12324" y="679138"/>
                </a:lnTo>
                <a:lnTo>
                  <a:pt x="21705" y="633295"/>
                </a:lnTo>
                <a:lnTo>
                  <a:pt x="33592" y="588417"/>
                </a:lnTo>
                <a:lnTo>
                  <a:pt x="47911" y="544582"/>
                </a:lnTo>
                <a:lnTo>
                  <a:pt x="64583" y="501866"/>
                </a:lnTo>
                <a:lnTo>
                  <a:pt x="83531" y="460347"/>
                </a:lnTo>
                <a:lnTo>
                  <a:pt x="104678" y="420101"/>
                </a:lnTo>
                <a:lnTo>
                  <a:pt x="127948" y="381207"/>
                </a:lnTo>
                <a:lnTo>
                  <a:pt x="153262" y="343741"/>
                </a:lnTo>
                <a:lnTo>
                  <a:pt x="180545" y="307779"/>
                </a:lnTo>
                <a:lnTo>
                  <a:pt x="209718" y="273400"/>
                </a:lnTo>
                <a:lnTo>
                  <a:pt x="240706" y="240680"/>
                </a:lnTo>
                <a:lnTo>
                  <a:pt x="273430" y="209697"/>
                </a:lnTo>
                <a:lnTo>
                  <a:pt x="307814" y="180527"/>
                </a:lnTo>
                <a:lnTo>
                  <a:pt x="343780" y="153247"/>
                </a:lnTo>
                <a:lnTo>
                  <a:pt x="381252" y="127936"/>
                </a:lnTo>
                <a:lnTo>
                  <a:pt x="420152" y="104669"/>
                </a:lnTo>
                <a:lnTo>
                  <a:pt x="460404" y="83523"/>
                </a:lnTo>
                <a:lnTo>
                  <a:pt x="501930" y="64577"/>
                </a:lnTo>
                <a:lnTo>
                  <a:pt x="544653" y="47907"/>
                </a:lnTo>
                <a:lnTo>
                  <a:pt x="588497" y="33590"/>
                </a:lnTo>
                <a:lnTo>
                  <a:pt x="633383" y="21703"/>
                </a:lnTo>
                <a:lnTo>
                  <a:pt x="679235" y="12323"/>
                </a:lnTo>
                <a:lnTo>
                  <a:pt x="725976" y="5528"/>
                </a:lnTo>
                <a:lnTo>
                  <a:pt x="773529" y="1395"/>
                </a:lnTo>
                <a:lnTo>
                  <a:pt x="821816" y="0"/>
                </a:lnTo>
                <a:lnTo>
                  <a:pt x="6810946" y="0"/>
                </a:lnTo>
                <a:lnTo>
                  <a:pt x="6859223" y="1395"/>
                </a:lnTo>
                <a:lnTo>
                  <a:pt x="6906766" y="5528"/>
                </a:lnTo>
                <a:lnTo>
                  <a:pt x="6953497" y="12323"/>
                </a:lnTo>
                <a:lnTo>
                  <a:pt x="6999341" y="21703"/>
                </a:lnTo>
                <a:lnTo>
                  <a:pt x="7044219" y="33590"/>
                </a:lnTo>
                <a:lnTo>
                  <a:pt x="7088054" y="47907"/>
                </a:lnTo>
                <a:lnTo>
                  <a:pt x="7130770" y="64577"/>
                </a:lnTo>
                <a:lnTo>
                  <a:pt x="7172289" y="83523"/>
                </a:lnTo>
                <a:lnTo>
                  <a:pt x="7212534" y="104669"/>
                </a:lnTo>
                <a:lnTo>
                  <a:pt x="7251428" y="127936"/>
                </a:lnTo>
                <a:lnTo>
                  <a:pt x="7288895" y="153247"/>
                </a:lnTo>
                <a:lnTo>
                  <a:pt x="7324856" y="180527"/>
                </a:lnTo>
                <a:lnTo>
                  <a:pt x="7359235" y="209697"/>
                </a:lnTo>
                <a:lnTo>
                  <a:pt x="7391955" y="240680"/>
                </a:lnTo>
                <a:lnTo>
                  <a:pt x="7422939" y="273400"/>
                </a:lnTo>
                <a:lnTo>
                  <a:pt x="7452109" y="307779"/>
                </a:lnTo>
                <a:lnTo>
                  <a:pt x="7479388" y="343741"/>
                </a:lnTo>
                <a:lnTo>
                  <a:pt x="7504700" y="381207"/>
                </a:lnTo>
                <a:lnTo>
                  <a:pt x="7527967" y="420101"/>
                </a:lnTo>
                <a:lnTo>
                  <a:pt x="7549112" y="460347"/>
                </a:lnTo>
                <a:lnTo>
                  <a:pt x="7568058" y="501866"/>
                </a:lnTo>
                <a:lnTo>
                  <a:pt x="7584729" y="544582"/>
                </a:lnTo>
                <a:lnTo>
                  <a:pt x="7599046" y="588417"/>
                </a:lnTo>
                <a:lnTo>
                  <a:pt x="7610933" y="633295"/>
                </a:lnTo>
                <a:lnTo>
                  <a:pt x="7620312" y="679138"/>
                </a:lnTo>
                <a:lnTo>
                  <a:pt x="7627107" y="725870"/>
                </a:lnTo>
                <a:lnTo>
                  <a:pt x="7631241" y="773413"/>
                </a:lnTo>
                <a:lnTo>
                  <a:pt x="7632636" y="821689"/>
                </a:lnTo>
                <a:lnTo>
                  <a:pt x="7632763" y="4108958"/>
                </a:lnTo>
                <a:lnTo>
                  <a:pt x="7631241" y="4157238"/>
                </a:lnTo>
                <a:lnTo>
                  <a:pt x="7627107" y="4204785"/>
                </a:lnTo>
                <a:lnTo>
                  <a:pt x="7620312" y="4251521"/>
                </a:lnTo>
                <a:lnTo>
                  <a:pt x="7610933" y="4297368"/>
                </a:lnTo>
                <a:lnTo>
                  <a:pt x="7599046" y="4342249"/>
                </a:lnTo>
                <a:lnTo>
                  <a:pt x="7584729" y="4386088"/>
                </a:lnTo>
                <a:lnTo>
                  <a:pt x="7568058" y="4428807"/>
                </a:lnTo>
                <a:lnTo>
                  <a:pt x="7549112" y="4470330"/>
                </a:lnTo>
                <a:lnTo>
                  <a:pt x="7527967" y="4510578"/>
                </a:lnTo>
                <a:lnTo>
                  <a:pt x="7504700" y="4549475"/>
                </a:lnTo>
                <a:lnTo>
                  <a:pt x="7479388" y="4586945"/>
                </a:lnTo>
                <a:lnTo>
                  <a:pt x="7452109" y="4622909"/>
                </a:lnTo>
                <a:lnTo>
                  <a:pt x="7422939" y="4657290"/>
                </a:lnTo>
                <a:lnTo>
                  <a:pt x="7391955" y="4690013"/>
                </a:lnTo>
                <a:lnTo>
                  <a:pt x="7359235" y="4720998"/>
                </a:lnTo>
                <a:lnTo>
                  <a:pt x="7324856" y="4750171"/>
                </a:lnTo>
                <a:lnTo>
                  <a:pt x="7288895" y="4777452"/>
                </a:lnTo>
                <a:lnTo>
                  <a:pt x="7251428" y="4802766"/>
                </a:lnTo>
                <a:lnTo>
                  <a:pt x="7212534" y="4826035"/>
                </a:lnTo>
                <a:lnTo>
                  <a:pt x="7172289" y="4847181"/>
                </a:lnTo>
                <a:lnTo>
                  <a:pt x="7130770" y="4866129"/>
                </a:lnTo>
                <a:lnTo>
                  <a:pt x="7088054" y="4882800"/>
                </a:lnTo>
                <a:lnTo>
                  <a:pt x="7044219" y="4897118"/>
                </a:lnTo>
                <a:lnTo>
                  <a:pt x="6999341" y="4909006"/>
                </a:lnTo>
                <a:lnTo>
                  <a:pt x="6953497" y="4918386"/>
                </a:lnTo>
                <a:lnTo>
                  <a:pt x="6906766" y="4925182"/>
                </a:lnTo>
                <a:lnTo>
                  <a:pt x="6859223" y="4929316"/>
                </a:lnTo>
                <a:lnTo>
                  <a:pt x="6810946" y="4930711"/>
                </a:lnTo>
                <a:lnTo>
                  <a:pt x="821816" y="4930711"/>
                </a:lnTo>
                <a:lnTo>
                  <a:pt x="773529" y="4929316"/>
                </a:lnTo>
                <a:lnTo>
                  <a:pt x="725976" y="4925182"/>
                </a:lnTo>
                <a:lnTo>
                  <a:pt x="679235" y="4918386"/>
                </a:lnTo>
                <a:lnTo>
                  <a:pt x="633383" y="4909006"/>
                </a:lnTo>
                <a:lnTo>
                  <a:pt x="588497" y="4897118"/>
                </a:lnTo>
                <a:lnTo>
                  <a:pt x="544653" y="4882800"/>
                </a:lnTo>
                <a:lnTo>
                  <a:pt x="501930" y="4866129"/>
                </a:lnTo>
                <a:lnTo>
                  <a:pt x="460404" y="4847181"/>
                </a:lnTo>
                <a:lnTo>
                  <a:pt x="420152" y="4826035"/>
                </a:lnTo>
                <a:lnTo>
                  <a:pt x="381252" y="4802766"/>
                </a:lnTo>
                <a:lnTo>
                  <a:pt x="343780" y="4777452"/>
                </a:lnTo>
                <a:lnTo>
                  <a:pt x="307814" y="4750171"/>
                </a:lnTo>
                <a:lnTo>
                  <a:pt x="273430" y="4720998"/>
                </a:lnTo>
                <a:lnTo>
                  <a:pt x="240706" y="4690013"/>
                </a:lnTo>
                <a:lnTo>
                  <a:pt x="209718" y="4657290"/>
                </a:lnTo>
                <a:lnTo>
                  <a:pt x="180545" y="4622909"/>
                </a:lnTo>
                <a:lnTo>
                  <a:pt x="153262" y="4586945"/>
                </a:lnTo>
                <a:lnTo>
                  <a:pt x="127948" y="4549475"/>
                </a:lnTo>
                <a:lnTo>
                  <a:pt x="104678" y="4510578"/>
                </a:lnTo>
                <a:lnTo>
                  <a:pt x="83531" y="4470330"/>
                </a:lnTo>
                <a:lnTo>
                  <a:pt x="64583" y="4428807"/>
                </a:lnTo>
                <a:lnTo>
                  <a:pt x="47911" y="4386088"/>
                </a:lnTo>
                <a:lnTo>
                  <a:pt x="33592" y="4342249"/>
                </a:lnTo>
                <a:lnTo>
                  <a:pt x="21705" y="4297368"/>
                </a:lnTo>
                <a:lnTo>
                  <a:pt x="12324" y="4251521"/>
                </a:lnTo>
                <a:lnTo>
                  <a:pt x="5529" y="4204785"/>
                </a:lnTo>
                <a:lnTo>
                  <a:pt x="1395" y="4157238"/>
                </a:lnTo>
                <a:lnTo>
                  <a:pt x="0" y="4108958"/>
                </a:lnTo>
                <a:lnTo>
                  <a:pt x="0" y="821689"/>
                </a:lnTo>
                <a:close/>
              </a:path>
            </a:pathLst>
          </a:custGeom>
          <a:ln w="25400">
            <a:solidFill>
              <a:srgbClr val="E36C09"/>
            </a:solidFill>
          </a:ln>
        </p:spPr>
        <p:txBody>
          <a:bodyPr wrap="square" lIns="0" tIns="0" rIns="0" bIns="0" rtlCol="0"/>
          <a:lstStyle/>
          <a:p/>
        </p:txBody>
      </p:sp>
      <p:sp>
        <p:nvSpPr>
          <p:cNvPr id="6" name="object 6"/>
          <p:cNvSpPr/>
          <p:nvPr/>
        </p:nvSpPr>
        <p:spPr>
          <a:xfrm>
            <a:off x="321563" y="2061972"/>
            <a:ext cx="1374648" cy="499872"/>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1287780" y="2061972"/>
            <a:ext cx="826007" cy="499872"/>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1705355" y="2061972"/>
            <a:ext cx="1458468" cy="499872"/>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2755392" y="2061972"/>
            <a:ext cx="826007" cy="499872"/>
          </a:xfrm>
          <a:prstGeom prst="rect">
            <a:avLst/>
          </a:prstGeom>
          <a:blipFill>
            <a:blip r:embed="rId6" cstate="print"/>
            <a:stretch>
              <a:fillRect/>
            </a:stretch>
          </a:blipFill>
        </p:spPr>
        <p:txBody>
          <a:bodyPr wrap="square" lIns="0" tIns="0" rIns="0" bIns="0" rtlCol="0"/>
          <a:lstStyle/>
          <a:p/>
        </p:txBody>
      </p:sp>
      <p:sp>
        <p:nvSpPr>
          <p:cNvPr id="10" name="object 10"/>
          <p:cNvSpPr txBox="1"/>
          <p:nvPr/>
        </p:nvSpPr>
        <p:spPr>
          <a:xfrm>
            <a:off x="499059" y="2140965"/>
            <a:ext cx="2459990" cy="391160"/>
          </a:xfrm>
          <a:prstGeom prst="rect">
            <a:avLst/>
          </a:prstGeom>
        </p:spPr>
        <p:txBody>
          <a:bodyPr wrap="square" lIns="0" tIns="12700" rIns="0" bIns="0" rtlCol="0" vert="horz">
            <a:spAutoFit/>
          </a:bodyPr>
          <a:lstStyle/>
          <a:p>
            <a:pPr marL="12700">
              <a:lnSpc>
                <a:spcPct val="100000"/>
              </a:lnSpc>
              <a:spcBef>
                <a:spcPts val="100"/>
              </a:spcBef>
              <a:tabLst>
                <a:tab pos="1396365" algn="l"/>
              </a:tabLst>
            </a:pPr>
            <a:r>
              <a:rPr dirty="0" sz="2400" spc="-5">
                <a:solidFill>
                  <a:srgbClr val="FF0000"/>
                </a:solidFill>
                <a:latin typeface="Arial"/>
                <a:cs typeface="Arial"/>
              </a:rPr>
              <a:t>Projeto	didático</a:t>
            </a:r>
            <a:endParaRPr sz="2400">
              <a:latin typeface="Arial"/>
              <a:cs typeface="Arial"/>
            </a:endParaRPr>
          </a:p>
        </p:txBody>
      </p:sp>
      <p:sp>
        <p:nvSpPr>
          <p:cNvPr id="11" name="object 11"/>
          <p:cNvSpPr txBox="1"/>
          <p:nvPr/>
        </p:nvSpPr>
        <p:spPr>
          <a:xfrm>
            <a:off x="3350767" y="2140965"/>
            <a:ext cx="1393190" cy="391160"/>
          </a:xfrm>
          <a:prstGeom prst="rect">
            <a:avLst/>
          </a:prstGeom>
        </p:spPr>
        <p:txBody>
          <a:bodyPr wrap="square" lIns="0" tIns="12700" rIns="0" bIns="0" rtlCol="0" vert="horz">
            <a:spAutoFit/>
          </a:bodyPr>
          <a:lstStyle/>
          <a:p>
            <a:pPr marL="12700">
              <a:lnSpc>
                <a:spcPct val="100000"/>
              </a:lnSpc>
              <a:spcBef>
                <a:spcPts val="100"/>
              </a:spcBef>
              <a:tabLst>
                <a:tab pos="600710" algn="l"/>
              </a:tabLst>
            </a:pPr>
            <a:r>
              <a:rPr dirty="0" sz="2400">
                <a:latin typeface="Arial"/>
                <a:cs typeface="Arial"/>
              </a:rPr>
              <a:t>–	</a:t>
            </a:r>
            <a:r>
              <a:rPr dirty="0" sz="2400" spc="-5">
                <a:latin typeface="Arial"/>
                <a:cs typeface="Arial"/>
              </a:rPr>
              <a:t>“Essa</a:t>
            </a:r>
            <a:endParaRPr sz="2400">
              <a:latin typeface="Arial"/>
              <a:cs typeface="Arial"/>
            </a:endParaRPr>
          </a:p>
        </p:txBody>
      </p:sp>
      <p:sp>
        <p:nvSpPr>
          <p:cNvPr id="12" name="object 12"/>
          <p:cNvSpPr txBox="1"/>
          <p:nvPr/>
        </p:nvSpPr>
        <p:spPr>
          <a:xfrm>
            <a:off x="499059" y="2506802"/>
            <a:ext cx="2245995" cy="391795"/>
          </a:xfrm>
          <a:prstGeom prst="rect">
            <a:avLst/>
          </a:prstGeom>
        </p:spPr>
        <p:txBody>
          <a:bodyPr wrap="square" lIns="0" tIns="12700" rIns="0" bIns="0" rtlCol="0" vert="horz">
            <a:spAutoFit/>
          </a:bodyPr>
          <a:lstStyle/>
          <a:p>
            <a:pPr marL="12700">
              <a:lnSpc>
                <a:spcPct val="100000"/>
              </a:lnSpc>
              <a:spcBef>
                <a:spcPts val="100"/>
              </a:spcBef>
              <a:tabLst>
                <a:tab pos="1894205" algn="l"/>
              </a:tabLst>
            </a:pPr>
            <a:r>
              <a:rPr dirty="0" sz="2400">
                <a:latin typeface="Arial"/>
                <a:cs typeface="Arial"/>
              </a:rPr>
              <a:t>organizaç</a:t>
            </a:r>
            <a:r>
              <a:rPr dirty="0" sz="2400" spc="0">
                <a:latin typeface="Arial"/>
                <a:cs typeface="Arial"/>
              </a:rPr>
              <a:t>ã</a:t>
            </a:r>
            <a:r>
              <a:rPr dirty="0" sz="2400">
                <a:latin typeface="Arial"/>
                <a:cs typeface="Arial"/>
              </a:rPr>
              <a:t>o</a:t>
            </a:r>
            <a:r>
              <a:rPr dirty="0" sz="2400">
                <a:latin typeface="Arial"/>
                <a:cs typeface="Arial"/>
              </a:rPr>
              <a:t>	</a:t>
            </a:r>
            <a:r>
              <a:rPr dirty="0" sz="2400" spc="-5">
                <a:latin typeface="Arial"/>
                <a:cs typeface="Arial"/>
              </a:rPr>
              <a:t>do</a:t>
            </a:r>
            <a:endParaRPr sz="2400">
              <a:latin typeface="Arial"/>
              <a:cs typeface="Arial"/>
            </a:endParaRPr>
          </a:p>
        </p:txBody>
      </p:sp>
      <p:sp>
        <p:nvSpPr>
          <p:cNvPr id="13" name="object 13"/>
          <p:cNvSpPr txBox="1"/>
          <p:nvPr/>
        </p:nvSpPr>
        <p:spPr>
          <a:xfrm>
            <a:off x="2939288" y="2506802"/>
            <a:ext cx="1127760" cy="391795"/>
          </a:xfrm>
          <a:prstGeom prst="rect">
            <a:avLst/>
          </a:prstGeom>
        </p:spPr>
        <p:txBody>
          <a:bodyPr wrap="square" lIns="0" tIns="12700" rIns="0" bIns="0" rtlCol="0" vert="horz">
            <a:spAutoFit/>
          </a:bodyPr>
          <a:lstStyle/>
          <a:p>
            <a:pPr marL="12700">
              <a:lnSpc>
                <a:spcPct val="100000"/>
              </a:lnSpc>
              <a:spcBef>
                <a:spcPts val="100"/>
              </a:spcBef>
            </a:pPr>
            <a:r>
              <a:rPr dirty="0" sz="2400" spc="-5">
                <a:latin typeface="Arial"/>
                <a:cs typeface="Arial"/>
              </a:rPr>
              <a:t>trabalho</a:t>
            </a:r>
            <a:endParaRPr sz="2400">
              <a:latin typeface="Arial"/>
              <a:cs typeface="Arial"/>
            </a:endParaRPr>
          </a:p>
        </p:txBody>
      </p:sp>
      <p:sp>
        <p:nvSpPr>
          <p:cNvPr id="14" name="object 14"/>
          <p:cNvSpPr txBox="1"/>
          <p:nvPr/>
        </p:nvSpPr>
        <p:spPr>
          <a:xfrm>
            <a:off x="4260596" y="2506802"/>
            <a:ext cx="1604645" cy="391795"/>
          </a:xfrm>
          <a:prstGeom prst="rect">
            <a:avLst/>
          </a:prstGeom>
        </p:spPr>
        <p:txBody>
          <a:bodyPr wrap="square" lIns="0" tIns="12700" rIns="0" bIns="0" rtlCol="0" vert="horz">
            <a:spAutoFit/>
          </a:bodyPr>
          <a:lstStyle/>
          <a:p>
            <a:pPr marL="12700">
              <a:lnSpc>
                <a:spcPct val="100000"/>
              </a:lnSpc>
              <a:spcBef>
                <a:spcPts val="100"/>
              </a:spcBef>
            </a:pPr>
            <a:r>
              <a:rPr dirty="0" sz="2400" spc="-5">
                <a:latin typeface="Arial"/>
                <a:cs typeface="Arial"/>
              </a:rPr>
              <a:t>pedagógico</a:t>
            </a:r>
            <a:endParaRPr sz="2400">
              <a:latin typeface="Arial"/>
              <a:cs typeface="Arial"/>
            </a:endParaRPr>
          </a:p>
        </p:txBody>
      </p:sp>
      <p:sp>
        <p:nvSpPr>
          <p:cNvPr id="15" name="object 15"/>
          <p:cNvSpPr txBox="1"/>
          <p:nvPr/>
        </p:nvSpPr>
        <p:spPr>
          <a:xfrm>
            <a:off x="6060694" y="2506802"/>
            <a:ext cx="788670" cy="391795"/>
          </a:xfrm>
          <a:prstGeom prst="rect">
            <a:avLst/>
          </a:prstGeom>
        </p:spPr>
        <p:txBody>
          <a:bodyPr wrap="square" lIns="0" tIns="12700" rIns="0" bIns="0" rtlCol="0" vert="horz">
            <a:spAutoFit/>
          </a:bodyPr>
          <a:lstStyle/>
          <a:p>
            <a:pPr marL="12700">
              <a:lnSpc>
                <a:spcPct val="100000"/>
              </a:lnSpc>
              <a:spcBef>
                <a:spcPts val="100"/>
              </a:spcBef>
            </a:pPr>
            <a:r>
              <a:rPr dirty="0" sz="2400">
                <a:latin typeface="Arial"/>
                <a:cs typeface="Arial"/>
              </a:rPr>
              <a:t>prevê</a:t>
            </a:r>
            <a:endParaRPr sz="2400">
              <a:latin typeface="Arial"/>
              <a:cs typeface="Arial"/>
            </a:endParaRPr>
          </a:p>
        </p:txBody>
      </p:sp>
      <p:sp>
        <p:nvSpPr>
          <p:cNvPr id="16" name="object 16"/>
          <p:cNvSpPr txBox="1"/>
          <p:nvPr/>
        </p:nvSpPr>
        <p:spPr>
          <a:xfrm>
            <a:off x="5134102" y="2140965"/>
            <a:ext cx="2357755" cy="757555"/>
          </a:xfrm>
          <a:prstGeom prst="rect">
            <a:avLst/>
          </a:prstGeom>
        </p:spPr>
        <p:txBody>
          <a:bodyPr wrap="square" lIns="0" tIns="12700" rIns="0" bIns="0" rtlCol="0" vert="horz">
            <a:spAutoFit/>
          </a:bodyPr>
          <a:lstStyle/>
          <a:p>
            <a:pPr algn="r" marR="5080">
              <a:lnSpc>
                <a:spcPct val="100000"/>
              </a:lnSpc>
              <a:spcBef>
                <a:spcPts val="100"/>
              </a:spcBef>
              <a:tabLst>
                <a:tab pos="1993264" algn="l"/>
              </a:tabLst>
            </a:pPr>
            <a:r>
              <a:rPr dirty="0" sz="2400" spc="-5">
                <a:latin typeface="Arial"/>
                <a:cs typeface="Arial"/>
              </a:rPr>
              <a:t>modali</a:t>
            </a:r>
            <a:r>
              <a:rPr dirty="0" sz="2400">
                <a:latin typeface="Arial"/>
                <a:cs typeface="Arial"/>
              </a:rPr>
              <a:t>d</a:t>
            </a:r>
            <a:r>
              <a:rPr dirty="0" sz="2400" spc="-5">
                <a:latin typeface="Arial"/>
                <a:cs typeface="Arial"/>
              </a:rPr>
              <a:t>ade</a:t>
            </a:r>
            <a:r>
              <a:rPr dirty="0" sz="2400">
                <a:latin typeface="Arial"/>
                <a:cs typeface="Arial"/>
              </a:rPr>
              <a:t>	</a:t>
            </a:r>
            <a:r>
              <a:rPr dirty="0" sz="2400" spc="-10">
                <a:latin typeface="Arial"/>
                <a:cs typeface="Arial"/>
              </a:rPr>
              <a:t>de</a:t>
            </a:r>
            <a:endParaRPr sz="2400">
              <a:latin typeface="Arial"/>
              <a:cs typeface="Arial"/>
            </a:endParaRPr>
          </a:p>
          <a:p>
            <a:pPr algn="r" marR="5715">
              <a:lnSpc>
                <a:spcPct val="100000"/>
              </a:lnSpc>
            </a:pPr>
            <a:r>
              <a:rPr dirty="0" sz="2400" spc="-5">
                <a:latin typeface="Arial"/>
                <a:cs typeface="Arial"/>
              </a:rPr>
              <a:t>um</a:t>
            </a:r>
            <a:endParaRPr sz="2400">
              <a:latin typeface="Arial"/>
              <a:cs typeface="Arial"/>
            </a:endParaRPr>
          </a:p>
        </p:txBody>
      </p:sp>
      <p:sp>
        <p:nvSpPr>
          <p:cNvPr id="17" name="object 17"/>
          <p:cNvSpPr txBox="1"/>
          <p:nvPr/>
        </p:nvSpPr>
        <p:spPr>
          <a:xfrm>
            <a:off x="2600960" y="2872866"/>
            <a:ext cx="4892675" cy="391160"/>
          </a:xfrm>
          <a:prstGeom prst="rect">
            <a:avLst/>
          </a:prstGeom>
        </p:spPr>
        <p:txBody>
          <a:bodyPr wrap="square" lIns="0" tIns="12700" rIns="0" bIns="0" rtlCol="0" vert="horz">
            <a:spAutoFit/>
          </a:bodyPr>
          <a:lstStyle/>
          <a:p>
            <a:pPr marL="12700">
              <a:lnSpc>
                <a:spcPct val="100000"/>
              </a:lnSpc>
              <a:spcBef>
                <a:spcPts val="100"/>
              </a:spcBef>
              <a:tabLst>
                <a:tab pos="826135" algn="l"/>
                <a:tab pos="2912745" algn="l"/>
                <a:tab pos="3675379" algn="l"/>
              </a:tabLst>
            </a:pPr>
            <a:r>
              <a:rPr dirty="0" sz="2400" spc="-5">
                <a:latin typeface="Arial"/>
                <a:cs typeface="Arial"/>
              </a:rPr>
              <a:t>cujo	planejamento	</a:t>
            </a:r>
            <a:r>
              <a:rPr dirty="0" sz="2400">
                <a:latin typeface="Arial"/>
                <a:cs typeface="Arial"/>
              </a:rPr>
              <a:t>tem	</a:t>
            </a:r>
            <a:r>
              <a:rPr dirty="0" sz="2400" spc="-5">
                <a:latin typeface="Arial"/>
                <a:cs typeface="Arial"/>
              </a:rPr>
              <a:t>objetivos</a:t>
            </a:r>
            <a:endParaRPr sz="2400">
              <a:latin typeface="Arial"/>
              <a:cs typeface="Arial"/>
            </a:endParaRPr>
          </a:p>
        </p:txBody>
      </p:sp>
      <p:sp>
        <p:nvSpPr>
          <p:cNvPr id="18" name="object 18"/>
          <p:cNvSpPr txBox="1"/>
          <p:nvPr/>
        </p:nvSpPr>
        <p:spPr>
          <a:xfrm>
            <a:off x="499059" y="2872866"/>
            <a:ext cx="1872614" cy="756920"/>
          </a:xfrm>
          <a:prstGeom prst="rect">
            <a:avLst/>
          </a:prstGeom>
        </p:spPr>
        <p:txBody>
          <a:bodyPr wrap="square" lIns="0" tIns="12700" rIns="0" bIns="0" rtlCol="0" vert="horz">
            <a:spAutoFit/>
          </a:bodyPr>
          <a:lstStyle/>
          <a:p>
            <a:pPr marL="12700" marR="5080">
              <a:lnSpc>
                <a:spcPct val="100000"/>
              </a:lnSpc>
              <a:spcBef>
                <a:spcPts val="100"/>
              </a:spcBef>
              <a:tabLst>
                <a:tab pos="1299845" algn="l"/>
              </a:tabLst>
            </a:pPr>
            <a:r>
              <a:rPr dirty="0" sz="2400" spc="-5">
                <a:latin typeface="Arial"/>
                <a:cs typeface="Arial"/>
              </a:rPr>
              <a:t>produto</a:t>
            </a:r>
            <a:r>
              <a:rPr dirty="0" sz="2400" spc="-5">
                <a:latin typeface="Arial"/>
                <a:cs typeface="Arial"/>
              </a:rPr>
              <a:t>	</a:t>
            </a:r>
            <a:r>
              <a:rPr dirty="0" sz="2400" spc="-5">
                <a:latin typeface="Arial"/>
                <a:cs typeface="Arial"/>
              </a:rPr>
              <a:t>final  </a:t>
            </a:r>
            <a:r>
              <a:rPr dirty="0" sz="2400" spc="-5">
                <a:latin typeface="Arial"/>
                <a:cs typeface="Arial"/>
              </a:rPr>
              <a:t>claros,</a:t>
            </a:r>
            <a:endParaRPr sz="2400">
              <a:latin typeface="Arial"/>
              <a:cs typeface="Arial"/>
            </a:endParaRPr>
          </a:p>
        </p:txBody>
      </p:sp>
      <p:sp>
        <p:nvSpPr>
          <p:cNvPr id="19" name="object 19"/>
          <p:cNvSpPr txBox="1"/>
          <p:nvPr/>
        </p:nvSpPr>
        <p:spPr>
          <a:xfrm>
            <a:off x="1765554" y="3238627"/>
            <a:ext cx="5727700" cy="391160"/>
          </a:xfrm>
          <a:prstGeom prst="rect">
            <a:avLst/>
          </a:prstGeom>
        </p:spPr>
        <p:txBody>
          <a:bodyPr wrap="square" lIns="0" tIns="12700" rIns="0" bIns="0" rtlCol="0" vert="horz">
            <a:spAutoFit/>
          </a:bodyPr>
          <a:lstStyle/>
          <a:p>
            <a:pPr marL="12700">
              <a:lnSpc>
                <a:spcPct val="100000"/>
              </a:lnSpc>
              <a:spcBef>
                <a:spcPts val="100"/>
              </a:spcBef>
              <a:tabLst>
                <a:tab pos="2605405" algn="l"/>
                <a:tab pos="3126105" algn="l"/>
                <a:tab pos="4241800" algn="l"/>
                <a:tab pos="5375910" algn="l"/>
              </a:tabLst>
            </a:pPr>
            <a:r>
              <a:rPr dirty="0" sz="2400" spc="-5">
                <a:latin typeface="Arial"/>
                <a:cs typeface="Arial"/>
              </a:rPr>
              <a:t>dimension</a:t>
            </a:r>
            <a:r>
              <a:rPr dirty="0" sz="2400" spc="0">
                <a:latin typeface="Arial"/>
                <a:cs typeface="Arial"/>
              </a:rPr>
              <a:t>a</a:t>
            </a:r>
            <a:r>
              <a:rPr dirty="0" sz="2400" spc="-5">
                <a:latin typeface="Arial"/>
                <a:cs typeface="Arial"/>
              </a:rPr>
              <a:t>mento</a:t>
            </a:r>
            <a:r>
              <a:rPr dirty="0" sz="2400">
                <a:latin typeface="Arial"/>
                <a:cs typeface="Arial"/>
              </a:rPr>
              <a:t>	</a:t>
            </a:r>
            <a:r>
              <a:rPr dirty="0" sz="2400" spc="-10">
                <a:latin typeface="Arial"/>
                <a:cs typeface="Arial"/>
              </a:rPr>
              <a:t>d</a:t>
            </a:r>
            <a:r>
              <a:rPr dirty="0" sz="2400" spc="-5">
                <a:latin typeface="Arial"/>
                <a:cs typeface="Arial"/>
              </a:rPr>
              <a:t>o</a:t>
            </a:r>
            <a:r>
              <a:rPr dirty="0" sz="2400">
                <a:latin typeface="Arial"/>
                <a:cs typeface="Arial"/>
              </a:rPr>
              <a:t>	tempo,	</a:t>
            </a:r>
            <a:r>
              <a:rPr dirty="0" sz="2400" spc="-5">
                <a:latin typeface="Arial"/>
                <a:cs typeface="Arial"/>
              </a:rPr>
              <a:t>divis</a:t>
            </a:r>
            <a:r>
              <a:rPr dirty="0" sz="2400">
                <a:latin typeface="Arial"/>
                <a:cs typeface="Arial"/>
              </a:rPr>
              <a:t>ã</a:t>
            </a:r>
            <a:r>
              <a:rPr dirty="0" sz="2400" spc="-5">
                <a:latin typeface="Arial"/>
                <a:cs typeface="Arial"/>
              </a:rPr>
              <a:t>o</a:t>
            </a:r>
            <a:r>
              <a:rPr dirty="0" sz="2400">
                <a:latin typeface="Arial"/>
                <a:cs typeface="Arial"/>
              </a:rPr>
              <a:t>	</a:t>
            </a:r>
            <a:r>
              <a:rPr dirty="0" sz="2400" spc="-10">
                <a:latin typeface="Arial"/>
                <a:cs typeface="Arial"/>
              </a:rPr>
              <a:t>de</a:t>
            </a:r>
            <a:endParaRPr sz="2400">
              <a:latin typeface="Arial"/>
              <a:cs typeface="Arial"/>
            </a:endParaRPr>
          </a:p>
        </p:txBody>
      </p:sp>
      <p:sp>
        <p:nvSpPr>
          <p:cNvPr id="20" name="object 20"/>
          <p:cNvSpPr txBox="1"/>
          <p:nvPr/>
        </p:nvSpPr>
        <p:spPr>
          <a:xfrm>
            <a:off x="499059" y="3604386"/>
            <a:ext cx="6992620" cy="391160"/>
          </a:xfrm>
          <a:prstGeom prst="rect">
            <a:avLst/>
          </a:prstGeom>
        </p:spPr>
        <p:txBody>
          <a:bodyPr wrap="square" lIns="0" tIns="12700" rIns="0" bIns="0" rtlCol="0" vert="horz">
            <a:spAutoFit/>
          </a:bodyPr>
          <a:lstStyle/>
          <a:p>
            <a:pPr marL="12700">
              <a:lnSpc>
                <a:spcPct val="100000"/>
              </a:lnSpc>
              <a:spcBef>
                <a:spcPts val="100"/>
              </a:spcBef>
              <a:tabLst>
                <a:tab pos="1073150" algn="l"/>
                <a:tab pos="1454150" algn="l"/>
                <a:tab pos="2024380" algn="l"/>
                <a:tab pos="2642870" algn="l"/>
                <a:tab pos="4358005" algn="l"/>
                <a:tab pos="5045075" algn="l"/>
                <a:tab pos="5596890" algn="l"/>
                <a:tab pos="6640830" algn="l"/>
              </a:tabLst>
            </a:pPr>
            <a:r>
              <a:rPr dirty="0" sz="2400">
                <a:latin typeface="Arial"/>
                <a:cs typeface="Arial"/>
              </a:rPr>
              <a:t>tare</a:t>
            </a:r>
            <a:r>
              <a:rPr dirty="0" sz="2400" spc="0">
                <a:latin typeface="Arial"/>
                <a:cs typeface="Arial"/>
              </a:rPr>
              <a:t>f</a:t>
            </a:r>
            <a:r>
              <a:rPr dirty="0" sz="2400" spc="-5">
                <a:latin typeface="Arial"/>
                <a:cs typeface="Arial"/>
              </a:rPr>
              <a:t>as</a:t>
            </a:r>
            <a:r>
              <a:rPr dirty="0" sz="2400">
                <a:latin typeface="Arial"/>
                <a:cs typeface="Arial"/>
              </a:rPr>
              <a:t>	</a:t>
            </a:r>
            <a:r>
              <a:rPr dirty="0" sz="2400" spc="-5">
                <a:latin typeface="Arial"/>
                <a:cs typeface="Arial"/>
              </a:rPr>
              <a:t>e</a:t>
            </a:r>
            <a:r>
              <a:rPr dirty="0" sz="2400">
                <a:latin typeface="Arial"/>
                <a:cs typeface="Arial"/>
              </a:rPr>
              <a:t>,	</a:t>
            </a:r>
            <a:r>
              <a:rPr dirty="0" sz="2400" spc="-10">
                <a:latin typeface="Arial"/>
                <a:cs typeface="Arial"/>
              </a:rPr>
              <a:t>po</a:t>
            </a:r>
            <a:r>
              <a:rPr dirty="0" sz="2400" spc="-5">
                <a:latin typeface="Arial"/>
                <a:cs typeface="Arial"/>
              </a:rPr>
              <a:t>r</a:t>
            </a:r>
            <a:r>
              <a:rPr dirty="0" sz="2400">
                <a:latin typeface="Arial"/>
                <a:cs typeface="Arial"/>
              </a:rPr>
              <a:t>	fim,	</a:t>
            </a:r>
            <a:r>
              <a:rPr dirty="0" sz="2400" spc="-5">
                <a:latin typeface="Arial"/>
                <a:cs typeface="Arial"/>
              </a:rPr>
              <a:t>a</a:t>
            </a:r>
            <a:r>
              <a:rPr dirty="0" sz="2400" spc="325">
                <a:latin typeface="Arial"/>
                <a:cs typeface="Arial"/>
              </a:rPr>
              <a:t> </a:t>
            </a:r>
            <a:r>
              <a:rPr dirty="0" sz="2400" spc="-5">
                <a:latin typeface="Arial"/>
                <a:cs typeface="Arial"/>
              </a:rPr>
              <a:t>ava</a:t>
            </a:r>
            <a:r>
              <a:rPr dirty="0" sz="2400" spc="-5">
                <a:latin typeface="Arial"/>
                <a:cs typeface="Arial"/>
              </a:rPr>
              <a:t>liaç</a:t>
            </a:r>
            <a:r>
              <a:rPr dirty="0" sz="2400">
                <a:latin typeface="Arial"/>
                <a:cs typeface="Arial"/>
              </a:rPr>
              <a:t>ã</a:t>
            </a:r>
            <a:r>
              <a:rPr dirty="0" sz="2400" spc="-5">
                <a:latin typeface="Arial"/>
                <a:cs typeface="Arial"/>
              </a:rPr>
              <a:t>o</a:t>
            </a:r>
            <a:r>
              <a:rPr dirty="0" sz="2400">
                <a:latin typeface="Arial"/>
                <a:cs typeface="Arial"/>
              </a:rPr>
              <a:t>	f</a:t>
            </a:r>
            <a:r>
              <a:rPr dirty="0" sz="2400" spc="-15">
                <a:latin typeface="Arial"/>
                <a:cs typeface="Arial"/>
              </a:rPr>
              <a:t>i</a:t>
            </a:r>
            <a:r>
              <a:rPr dirty="0" sz="2400">
                <a:latin typeface="Arial"/>
                <a:cs typeface="Arial"/>
              </a:rPr>
              <a:t>n</a:t>
            </a:r>
            <a:r>
              <a:rPr dirty="0" sz="2400" spc="-5">
                <a:latin typeface="Arial"/>
                <a:cs typeface="Arial"/>
              </a:rPr>
              <a:t>al</a:t>
            </a:r>
            <a:r>
              <a:rPr dirty="0" sz="2400">
                <a:latin typeface="Arial"/>
                <a:cs typeface="Arial"/>
              </a:rPr>
              <a:t>	</a:t>
            </a:r>
            <a:r>
              <a:rPr dirty="0" sz="2400" spc="-10">
                <a:latin typeface="Arial"/>
                <a:cs typeface="Arial"/>
              </a:rPr>
              <a:t>e</a:t>
            </a:r>
            <a:r>
              <a:rPr dirty="0" sz="2400" spc="-5">
                <a:latin typeface="Arial"/>
                <a:cs typeface="Arial"/>
              </a:rPr>
              <a:t>m</a:t>
            </a:r>
            <a:r>
              <a:rPr dirty="0" sz="2400">
                <a:latin typeface="Arial"/>
                <a:cs typeface="Arial"/>
              </a:rPr>
              <a:t>	</a:t>
            </a:r>
            <a:r>
              <a:rPr dirty="0" sz="2400" spc="-5">
                <a:latin typeface="Arial"/>
                <a:cs typeface="Arial"/>
              </a:rPr>
              <a:t>função</a:t>
            </a:r>
            <a:r>
              <a:rPr dirty="0" sz="2400">
                <a:latin typeface="Arial"/>
                <a:cs typeface="Arial"/>
              </a:rPr>
              <a:t>	</a:t>
            </a:r>
            <a:r>
              <a:rPr dirty="0" sz="2400" spc="-10">
                <a:latin typeface="Arial"/>
                <a:cs typeface="Arial"/>
              </a:rPr>
              <a:t>do</a:t>
            </a:r>
            <a:endParaRPr sz="2400">
              <a:latin typeface="Arial"/>
              <a:cs typeface="Arial"/>
            </a:endParaRPr>
          </a:p>
        </p:txBody>
      </p:sp>
      <p:sp>
        <p:nvSpPr>
          <p:cNvPr id="21" name="object 21"/>
          <p:cNvSpPr txBox="1"/>
          <p:nvPr/>
        </p:nvSpPr>
        <p:spPr>
          <a:xfrm>
            <a:off x="499059" y="3970096"/>
            <a:ext cx="2744470" cy="391795"/>
          </a:xfrm>
          <a:prstGeom prst="rect">
            <a:avLst/>
          </a:prstGeom>
        </p:spPr>
        <p:txBody>
          <a:bodyPr wrap="square" lIns="0" tIns="12700" rIns="0" bIns="0" rtlCol="0" vert="horz">
            <a:spAutoFit/>
          </a:bodyPr>
          <a:lstStyle/>
          <a:p>
            <a:pPr marL="12700">
              <a:lnSpc>
                <a:spcPct val="100000"/>
              </a:lnSpc>
              <a:spcBef>
                <a:spcPts val="100"/>
              </a:spcBef>
              <a:tabLst>
                <a:tab pos="786765" algn="l"/>
                <a:tab pos="1374775" algn="l"/>
              </a:tabLst>
            </a:pPr>
            <a:r>
              <a:rPr dirty="0" sz="2400" spc="-5">
                <a:latin typeface="Arial"/>
                <a:cs typeface="Arial"/>
              </a:rPr>
              <a:t>que	se	pretendia.</a:t>
            </a:r>
            <a:endParaRPr sz="2400">
              <a:latin typeface="Arial"/>
              <a:cs typeface="Arial"/>
            </a:endParaRPr>
          </a:p>
        </p:txBody>
      </p:sp>
      <p:sp>
        <p:nvSpPr>
          <p:cNvPr id="22" name="object 22"/>
          <p:cNvSpPr txBox="1"/>
          <p:nvPr/>
        </p:nvSpPr>
        <p:spPr>
          <a:xfrm>
            <a:off x="3483355" y="3970096"/>
            <a:ext cx="708660" cy="391795"/>
          </a:xfrm>
          <a:prstGeom prst="rect">
            <a:avLst/>
          </a:prstGeom>
        </p:spPr>
        <p:txBody>
          <a:bodyPr wrap="square" lIns="0" tIns="12700" rIns="0" bIns="0" rtlCol="0" vert="horz">
            <a:spAutoFit/>
          </a:bodyPr>
          <a:lstStyle/>
          <a:p>
            <a:pPr marL="12700">
              <a:lnSpc>
                <a:spcPct val="100000"/>
              </a:lnSpc>
              <a:spcBef>
                <a:spcPts val="100"/>
              </a:spcBef>
            </a:pPr>
            <a:r>
              <a:rPr dirty="0" sz="2400" spc="-90">
                <a:latin typeface="Arial"/>
                <a:cs typeface="Arial"/>
              </a:rPr>
              <a:t>T</a:t>
            </a:r>
            <a:r>
              <a:rPr dirty="0" sz="2400">
                <a:latin typeface="Arial"/>
                <a:cs typeface="Arial"/>
              </a:rPr>
              <a:t>u</a:t>
            </a:r>
            <a:r>
              <a:rPr dirty="0" sz="2400" spc="-10">
                <a:latin typeface="Arial"/>
                <a:cs typeface="Arial"/>
              </a:rPr>
              <a:t>d</a:t>
            </a:r>
            <a:r>
              <a:rPr dirty="0" sz="2400">
                <a:latin typeface="Arial"/>
                <a:cs typeface="Arial"/>
              </a:rPr>
              <a:t>o</a:t>
            </a:r>
            <a:endParaRPr sz="2400">
              <a:latin typeface="Arial"/>
              <a:cs typeface="Arial"/>
            </a:endParaRPr>
          </a:p>
        </p:txBody>
      </p:sp>
      <p:sp>
        <p:nvSpPr>
          <p:cNvPr id="23" name="object 23"/>
          <p:cNvSpPr txBox="1"/>
          <p:nvPr/>
        </p:nvSpPr>
        <p:spPr>
          <a:xfrm>
            <a:off x="4433061" y="3970096"/>
            <a:ext cx="1410335" cy="391795"/>
          </a:xfrm>
          <a:prstGeom prst="rect">
            <a:avLst/>
          </a:prstGeom>
        </p:spPr>
        <p:txBody>
          <a:bodyPr wrap="square" lIns="0" tIns="12700" rIns="0" bIns="0" rtlCol="0" vert="horz">
            <a:spAutoFit/>
          </a:bodyPr>
          <a:lstStyle/>
          <a:p>
            <a:pPr marL="12700">
              <a:lnSpc>
                <a:spcPct val="100000"/>
              </a:lnSpc>
              <a:spcBef>
                <a:spcPts val="100"/>
              </a:spcBef>
              <a:tabLst>
                <a:tab pos="819785" algn="l"/>
              </a:tabLst>
            </a:pPr>
            <a:r>
              <a:rPr dirty="0" sz="2400">
                <a:latin typeface="Arial"/>
                <a:cs typeface="Arial"/>
              </a:rPr>
              <a:t>is</a:t>
            </a:r>
            <a:r>
              <a:rPr dirty="0" sz="2400" spc="-10">
                <a:latin typeface="Arial"/>
                <a:cs typeface="Arial"/>
              </a:rPr>
              <a:t>s</a:t>
            </a:r>
            <a:r>
              <a:rPr dirty="0" sz="2400">
                <a:latin typeface="Arial"/>
                <a:cs typeface="Arial"/>
              </a:rPr>
              <a:t>o</a:t>
            </a:r>
            <a:r>
              <a:rPr dirty="0" sz="2400">
                <a:latin typeface="Arial"/>
                <a:cs typeface="Arial"/>
              </a:rPr>
              <a:t>	</a:t>
            </a:r>
            <a:r>
              <a:rPr dirty="0" sz="2400">
                <a:latin typeface="Arial"/>
                <a:cs typeface="Arial"/>
              </a:rPr>
              <a:t>feito</a:t>
            </a:r>
            <a:endParaRPr sz="2400">
              <a:latin typeface="Arial"/>
              <a:cs typeface="Arial"/>
            </a:endParaRPr>
          </a:p>
        </p:txBody>
      </p:sp>
      <p:sp>
        <p:nvSpPr>
          <p:cNvPr id="24" name="object 24"/>
          <p:cNvSpPr txBox="1"/>
          <p:nvPr/>
        </p:nvSpPr>
        <p:spPr>
          <a:xfrm>
            <a:off x="499059" y="4336160"/>
            <a:ext cx="4276090" cy="391160"/>
          </a:xfrm>
          <a:prstGeom prst="rect">
            <a:avLst/>
          </a:prstGeom>
        </p:spPr>
        <p:txBody>
          <a:bodyPr wrap="square" lIns="0" tIns="12700" rIns="0" bIns="0" rtlCol="0" vert="horz">
            <a:spAutoFit/>
          </a:bodyPr>
          <a:lstStyle/>
          <a:p>
            <a:pPr marL="12700">
              <a:lnSpc>
                <a:spcPct val="100000"/>
              </a:lnSpc>
              <a:spcBef>
                <a:spcPts val="100"/>
              </a:spcBef>
              <a:tabLst>
                <a:tab pos="2237740" algn="l"/>
                <a:tab pos="2715895" algn="l"/>
                <a:tab pos="3601720" algn="l"/>
              </a:tabLst>
            </a:pPr>
            <a:r>
              <a:rPr dirty="0" sz="2400" spc="-5">
                <a:latin typeface="Arial"/>
                <a:cs typeface="Arial"/>
              </a:rPr>
              <a:t>compart</a:t>
            </a:r>
            <a:r>
              <a:rPr dirty="0" sz="2400" spc="-5">
                <a:latin typeface="Arial"/>
                <a:cs typeface="Arial"/>
              </a:rPr>
              <a:t>il</a:t>
            </a:r>
            <a:r>
              <a:rPr dirty="0" sz="2400">
                <a:latin typeface="Arial"/>
                <a:cs typeface="Arial"/>
              </a:rPr>
              <a:t>h</a:t>
            </a:r>
            <a:r>
              <a:rPr dirty="0" sz="2400" spc="-5">
                <a:latin typeface="Arial"/>
                <a:cs typeface="Arial"/>
              </a:rPr>
              <a:t>ada</a:t>
            </a:r>
            <a:r>
              <a:rPr dirty="0" sz="2400">
                <a:latin typeface="Arial"/>
                <a:cs typeface="Arial"/>
              </a:rPr>
              <a:t>	</a:t>
            </a:r>
            <a:r>
              <a:rPr dirty="0" sz="2400" spc="-5">
                <a:latin typeface="Arial"/>
                <a:cs typeface="Arial"/>
              </a:rPr>
              <a:t>e</a:t>
            </a:r>
            <a:r>
              <a:rPr dirty="0" sz="2400">
                <a:latin typeface="Arial"/>
                <a:cs typeface="Arial"/>
              </a:rPr>
              <a:t>	com	</a:t>
            </a:r>
            <a:r>
              <a:rPr dirty="0" sz="2400" spc="-5">
                <a:latin typeface="Arial"/>
                <a:cs typeface="Arial"/>
              </a:rPr>
              <a:t>cada</a:t>
            </a:r>
            <a:endParaRPr sz="2400">
              <a:latin typeface="Arial"/>
              <a:cs typeface="Arial"/>
            </a:endParaRPr>
          </a:p>
        </p:txBody>
      </p:sp>
      <p:sp>
        <p:nvSpPr>
          <p:cNvPr id="25" name="object 25"/>
          <p:cNvSpPr txBox="1"/>
          <p:nvPr/>
        </p:nvSpPr>
        <p:spPr>
          <a:xfrm>
            <a:off x="5057902" y="4336160"/>
            <a:ext cx="1363345" cy="391160"/>
          </a:xfrm>
          <a:prstGeom prst="rect">
            <a:avLst/>
          </a:prstGeom>
        </p:spPr>
        <p:txBody>
          <a:bodyPr wrap="square" lIns="0" tIns="12700" rIns="0" bIns="0" rtlCol="0" vert="horz">
            <a:spAutoFit/>
          </a:bodyPr>
          <a:lstStyle/>
          <a:p>
            <a:pPr marL="12700">
              <a:lnSpc>
                <a:spcPct val="100000"/>
              </a:lnSpc>
              <a:spcBef>
                <a:spcPts val="100"/>
              </a:spcBef>
            </a:pPr>
            <a:r>
              <a:rPr dirty="0" sz="2400" spc="-5">
                <a:latin typeface="Arial"/>
                <a:cs typeface="Arial"/>
              </a:rPr>
              <a:t>estudante</a:t>
            </a:r>
            <a:endParaRPr sz="2400">
              <a:latin typeface="Arial"/>
              <a:cs typeface="Arial"/>
            </a:endParaRPr>
          </a:p>
        </p:txBody>
      </p:sp>
      <p:sp>
        <p:nvSpPr>
          <p:cNvPr id="26" name="object 26"/>
          <p:cNvSpPr txBox="1"/>
          <p:nvPr/>
        </p:nvSpPr>
        <p:spPr>
          <a:xfrm>
            <a:off x="6083553" y="3970096"/>
            <a:ext cx="1410335" cy="757555"/>
          </a:xfrm>
          <a:prstGeom prst="rect">
            <a:avLst/>
          </a:prstGeom>
        </p:spPr>
        <p:txBody>
          <a:bodyPr wrap="square" lIns="0" tIns="12700" rIns="0" bIns="0" rtlCol="0" vert="horz">
            <a:spAutoFit/>
          </a:bodyPr>
          <a:lstStyle/>
          <a:p>
            <a:pPr marL="12700">
              <a:lnSpc>
                <a:spcPct val="100000"/>
              </a:lnSpc>
              <a:spcBef>
                <a:spcPts val="100"/>
              </a:spcBef>
              <a:tabLst>
                <a:tab pos="615950" algn="l"/>
              </a:tabLst>
            </a:pPr>
            <a:r>
              <a:rPr dirty="0" sz="2400" spc="-5">
                <a:latin typeface="Arial"/>
                <a:cs typeface="Arial"/>
              </a:rPr>
              <a:t>d</a:t>
            </a:r>
            <a:r>
              <a:rPr dirty="0" sz="2400">
                <a:latin typeface="Arial"/>
                <a:cs typeface="Arial"/>
              </a:rPr>
              <a:t>e</a:t>
            </a:r>
            <a:r>
              <a:rPr dirty="0" sz="2400">
                <a:latin typeface="Arial"/>
                <a:cs typeface="Arial"/>
              </a:rPr>
              <a:t>	</a:t>
            </a:r>
            <a:r>
              <a:rPr dirty="0" sz="2400">
                <a:latin typeface="Arial"/>
                <a:cs typeface="Arial"/>
              </a:rPr>
              <a:t>forma</a:t>
            </a:r>
            <a:endParaRPr sz="2400">
              <a:latin typeface="Arial"/>
              <a:cs typeface="Arial"/>
            </a:endParaRPr>
          </a:p>
          <a:p>
            <a:pPr marL="634365">
              <a:lnSpc>
                <a:spcPct val="100000"/>
              </a:lnSpc>
            </a:pPr>
            <a:r>
              <a:rPr dirty="0" sz="2400" spc="-5">
                <a:latin typeface="Arial"/>
                <a:cs typeface="Arial"/>
              </a:rPr>
              <a:t>tendo</a:t>
            </a:r>
            <a:endParaRPr sz="2400">
              <a:latin typeface="Arial"/>
              <a:cs typeface="Arial"/>
            </a:endParaRPr>
          </a:p>
        </p:txBody>
      </p:sp>
      <p:sp>
        <p:nvSpPr>
          <p:cNvPr id="27" name="object 27"/>
          <p:cNvSpPr txBox="1"/>
          <p:nvPr/>
        </p:nvSpPr>
        <p:spPr>
          <a:xfrm>
            <a:off x="6432930" y="4701920"/>
            <a:ext cx="1059815" cy="391160"/>
          </a:xfrm>
          <a:prstGeom prst="rect">
            <a:avLst/>
          </a:prstGeom>
        </p:spPr>
        <p:txBody>
          <a:bodyPr wrap="square" lIns="0" tIns="12700" rIns="0" bIns="0" rtlCol="0" vert="horz">
            <a:spAutoFit/>
          </a:bodyPr>
          <a:lstStyle/>
          <a:p>
            <a:pPr marL="12700">
              <a:lnSpc>
                <a:spcPct val="100000"/>
              </a:lnSpc>
              <a:spcBef>
                <a:spcPts val="100"/>
              </a:spcBef>
            </a:pPr>
            <a:r>
              <a:rPr dirty="0" sz="2400" spc="-5">
                <a:latin typeface="Arial"/>
                <a:cs typeface="Arial"/>
              </a:rPr>
              <a:t>coletiva</a:t>
            </a:r>
            <a:endParaRPr sz="2400">
              <a:latin typeface="Arial"/>
              <a:cs typeface="Arial"/>
            </a:endParaRPr>
          </a:p>
        </p:txBody>
      </p:sp>
      <p:sp>
        <p:nvSpPr>
          <p:cNvPr id="28" name="object 28"/>
          <p:cNvSpPr txBox="1"/>
          <p:nvPr/>
        </p:nvSpPr>
        <p:spPr>
          <a:xfrm>
            <a:off x="499059" y="4701920"/>
            <a:ext cx="5713095" cy="756920"/>
          </a:xfrm>
          <a:prstGeom prst="rect">
            <a:avLst/>
          </a:prstGeom>
        </p:spPr>
        <p:txBody>
          <a:bodyPr wrap="square" lIns="0" tIns="12700" rIns="0" bIns="0" rtlCol="0" vert="horz">
            <a:spAutoFit/>
          </a:bodyPr>
          <a:lstStyle/>
          <a:p>
            <a:pPr marL="12700" marR="5080">
              <a:lnSpc>
                <a:spcPct val="100000"/>
              </a:lnSpc>
              <a:spcBef>
                <a:spcPts val="100"/>
              </a:spcBef>
              <a:tabLst>
                <a:tab pos="1682750" algn="l"/>
                <a:tab pos="2978150" algn="l"/>
                <a:tab pos="3392804" algn="l"/>
              </a:tabLst>
            </a:pPr>
            <a:r>
              <a:rPr dirty="0" sz="2400" spc="-5">
                <a:latin typeface="Arial"/>
                <a:cs typeface="Arial"/>
              </a:rPr>
              <a:t>autonomia	pessoal	e	responsabilidade  para o bom desenvolvimento do</a:t>
            </a:r>
            <a:r>
              <a:rPr dirty="0" sz="2400" spc="75">
                <a:latin typeface="Arial"/>
                <a:cs typeface="Arial"/>
              </a:rPr>
              <a:t> </a:t>
            </a:r>
            <a:r>
              <a:rPr dirty="0" sz="2400" spc="-5">
                <a:latin typeface="Arial"/>
                <a:cs typeface="Arial"/>
              </a:rPr>
              <a:t>projeto.”</a:t>
            </a:r>
            <a:endParaRPr sz="2400">
              <a:latin typeface="Arial"/>
              <a:cs typeface="Arial"/>
            </a:endParaRPr>
          </a:p>
        </p:txBody>
      </p:sp>
      <p:sp>
        <p:nvSpPr>
          <p:cNvPr id="29" name="object 29"/>
          <p:cNvSpPr/>
          <p:nvPr/>
        </p:nvSpPr>
        <p:spPr>
          <a:xfrm>
            <a:off x="755650" y="115887"/>
            <a:ext cx="7993380" cy="1138555"/>
          </a:xfrm>
          <a:custGeom>
            <a:avLst/>
            <a:gdLst/>
            <a:ahLst/>
            <a:cxnLst/>
            <a:rect l="l" t="t" r="r" b="b"/>
            <a:pathLst>
              <a:path w="7993380" h="1138555">
                <a:moveTo>
                  <a:pt x="0" y="1138237"/>
                </a:moveTo>
                <a:lnTo>
                  <a:pt x="7993126" y="1138237"/>
                </a:lnTo>
                <a:lnTo>
                  <a:pt x="7993126" y="0"/>
                </a:lnTo>
                <a:lnTo>
                  <a:pt x="0" y="0"/>
                </a:lnTo>
                <a:lnTo>
                  <a:pt x="0" y="1138237"/>
                </a:lnTo>
                <a:close/>
              </a:path>
            </a:pathLst>
          </a:custGeom>
          <a:solidFill>
            <a:srgbClr val="E36C09"/>
          </a:solidFill>
        </p:spPr>
        <p:txBody>
          <a:bodyPr wrap="square" lIns="0" tIns="0" rIns="0" bIns="0" rtlCol="0"/>
          <a:lstStyle/>
          <a:p/>
        </p:txBody>
      </p:sp>
      <p:sp>
        <p:nvSpPr>
          <p:cNvPr id="30" name="object 30"/>
          <p:cNvSpPr txBox="1"/>
          <p:nvPr/>
        </p:nvSpPr>
        <p:spPr>
          <a:xfrm>
            <a:off x="3518661" y="141224"/>
            <a:ext cx="1764030" cy="330835"/>
          </a:xfrm>
          <a:prstGeom prst="rect">
            <a:avLst/>
          </a:prstGeom>
        </p:spPr>
        <p:txBody>
          <a:bodyPr wrap="square" lIns="0" tIns="12700" rIns="0" bIns="0" rtlCol="0" vert="horz">
            <a:spAutoFit/>
          </a:bodyPr>
          <a:lstStyle/>
          <a:p>
            <a:pPr marL="12700">
              <a:lnSpc>
                <a:spcPct val="100000"/>
              </a:lnSpc>
              <a:spcBef>
                <a:spcPts val="100"/>
              </a:spcBef>
            </a:pPr>
            <a:r>
              <a:rPr dirty="0" sz="2000">
                <a:solidFill>
                  <a:srgbClr val="FFFFFF"/>
                </a:solidFill>
                <a:latin typeface="Arial"/>
                <a:cs typeface="Arial"/>
              </a:rPr>
              <a:t>comp</a:t>
            </a:r>
            <a:r>
              <a:rPr dirty="0" sz="2000" spc="-15">
                <a:solidFill>
                  <a:srgbClr val="FFFFFF"/>
                </a:solidFill>
                <a:latin typeface="Arial"/>
                <a:cs typeface="Arial"/>
              </a:rPr>
              <a:t>a</a:t>
            </a:r>
            <a:r>
              <a:rPr dirty="0" sz="2000">
                <a:solidFill>
                  <a:srgbClr val="FFFFFF"/>
                </a:solidFill>
                <a:latin typeface="Arial"/>
                <a:cs typeface="Arial"/>
              </a:rPr>
              <a:t>rtilhando</a:t>
            </a:r>
            <a:endParaRPr sz="2000">
              <a:latin typeface="Arial"/>
              <a:cs typeface="Arial"/>
            </a:endParaRPr>
          </a:p>
        </p:txBody>
      </p:sp>
      <p:sp>
        <p:nvSpPr>
          <p:cNvPr id="31" name="object 31"/>
          <p:cNvSpPr txBox="1"/>
          <p:nvPr/>
        </p:nvSpPr>
        <p:spPr>
          <a:xfrm>
            <a:off x="5596254" y="141224"/>
            <a:ext cx="1000760" cy="330835"/>
          </a:xfrm>
          <a:prstGeom prst="rect">
            <a:avLst/>
          </a:prstGeom>
        </p:spPr>
        <p:txBody>
          <a:bodyPr wrap="square" lIns="0" tIns="12700" rIns="0" bIns="0" rtlCol="0" vert="horz">
            <a:spAutoFit/>
          </a:bodyPr>
          <a:lstStyle/>
          <a:p>
            <a:pPr marL="12700">
              <a:lnSpc>
                <a:spcPct val="100000"/>
              </a:lnSpc>
              <a:spcBef>
                <a:spcPts val="100"/>
              </a:spcBef>
            </a:pPr>
            <a:r>
              <a:rPr dirty="0" sz="2000" spc="-5">
                <a:solidFill>
                  <a:srgbClr val="FFFFFF"/>
                </a:solidFill>
                <a:latin typeface="Arial"/>
                <a:cs typeface="Arial"/>
              </a:rPr>
              <a:t>saberes,</a:t>
            </a:r>
            <a:endParaRPr sz="2000">
              <a:latin typeface="Arial"/>
              <a:cs typeface="Arial"/>
            </a:endParaRPr>
          </a:p>
        </p:txBody>
      </p:sp>
      <p:sp>
        <p:nvSpPr>
          <p:cNvPr id="32" name="object 32"/>
          <p:cNvSpPr txBox="1"/>
          <p:nvPr/>
        </p:nvSpPr>
        <p:spPr>
          <a:xfrm>
            <a:off x="6908672" y="141224"/>
            <a:ext cx="1762125" cy="330835"/>
          </a:xfrm>
          <a:prstGeom prst="rect">
            <a:avLst/>
          </a:prstGeom>
        </p:spPr>
        <p:txBody>
          <a:bodyPr wrap="square" lIns="0" tIns="12700" rIns="0" bIns="0" rtlCol="0" vert="horz">
            <a:spAutoFit/>
          </a:bodyPr>
          <a:lstStyle/>
          <a:p>
            <a:pPr marL="12700">
              <a:lnSpc>
                <a:spcPct val="100000"/>
              </a:lnSpc>
              <a:spcBef>
                <a:spcPts val="100"/>
              </a:spcBef>
            </a:pPr>
            <a:r>
              <a:rPr dirty="0" sz="2000" spc="-5">
                <a:solidFill>
                  <a:srgbClr val="FFFFFF"/>
                </a:solidFill>
                <a:latin typeface="Arial"/>
                <a:cs typeface="Arial"/>
              </a:rPr>
              <a:t>compartilhando</a:t>
            </a:r>
            <a:endParaRPr sz="2000">
              <a:latin typeface="Arial"/>
              <a:cs typeface="Arial"/>
            </a:endParaRPr>
          </a:p>
        </p:txBody>
      </p:sp>
      <p:sp>
        <p:nvSpPr>
          <p:cNvPr id="33" name="object 33"/>
          <p:cNvSpPr txBox="1"/>
          <p:nvPr/>
        </p:nvSpPr>
        <p:spPr>
          <a:xfrm>
            <a:off x="834644" y="141224"/>
            <a:ext cx="2372360" cy="636270"/>
          </a:xfrm>
          <a:prstGeom prst="rect">
            <a:avLst/>
          </a:prstGeom>
        </p:spPr>
        <p:txBody>
          <a:bodyPr wrap="square" lIns="0" tIns="12700" rIns="0" bIns="0" rtlCol="0" vert="horz">
            <a:spAutoFit/>
          </a:bodyPr>
          <a:lstStyle/>
          <a:p>
            <a:pPr marL="12700" marR="5080">
              <a:lnSpc>
                <a:spcPct val="100000"/>
              </a:lnSpc>
              <a:spcBef>
                <a:spcPts val="100"/>
              </a:spcBef>
              <a:tabLst>
                <a:tab pos="1284605" algn="l"/>
              </a:tabLst>
            </a:pPr>
            <a:r>
              <a:rPr dirty="0" sz="2000">
                <a:solidFill>
                  <a:srgbClr val="FFFFFF"/>
                </a:solidFill>
                <a:latin typeface="Arial"/>
                <a:cs typeface="Arial"/>
              </a:rPr>
              <a:t>Projet</a:t>
            </a:r>
            <a:r>
              <a:rPr dirty="0" sz="2000" spc="-15">
                <a:solidFill>
                  <a:srgbClr val="FFFFFF"/>
                </a:solidFill>
                <a:latin typeface="Arial"/>
                <a:cs typeface="Arial"/>
              </a:rPr>
              <a:t>o</a:t>
            </a:r>
            <a:r>
              <a:rPr dirty="0" sz="2000">
                <a:solidFill>
                  <a:srgbClr val="FFFFFF"/>
                </a:solidFill>
                <a:latin typeface="Arial"/>
                <a:cs typeface="Arial"/>
              </a:rPr>
              <a:t>s</a:t>
            </a:r>
            <a:r>
              <a:rPr dirty="0" sz="2000">
                <a:solidFill>
                  <a:srgbClr val="FFFFFF"/>
                </a:solidFill>
                <a:latin typeface="Arial"/>
                <a:cs typeface="Arial"/>
              </a:rPr>
              <a:t>	</a:t>
            </a:r>
            <a:r>
              <a:rPr dirty="0" sz="2000">
                <a:solidFill>
                  <a:srgbClr val="FFFFFF"/>
                </a:solidFill>
                <a:latin typeface="Arial"/>
                <a:cs typeface="Arial"/>
              </a:rPr>
              <a:t>d</a:t>
            </a:r>
            <a:r>
              <a:rPr dirty="0" sz="2000" spc="-15">
                <a:solidFill>
                  <a:srgbClr val="FFFFFF"/>
                </a:solidFill>
                <a:latin typeface="Arial"/>
                <a:cs typeface="Arial"/>
              </a:rPr>
              <a:t>i</a:t>
            </a:r>
            <a:r>
              <a:rPr dirty="0" sz="2000">
                <a:solidFill>
                  <a:srgbClr val="FFFFFF"/>
                </a:solidFill>
                <a:latin typeface="Arial"/>
                <a:cs typeface="Arial"/>
              </a:rPr>
              <a:t>dátic</a:t>
            </a:r>
            <a:r>
              <a:rPr dirty="0" sz="2000" spc="-10">
                <a:solidFill>
                  <a:srgbClr val="FFFFFF"/>
                </a:solidFill>
                <a:latin typeface="Arial"/>
                <a:cs typeface="Arial"/>
              </a:rPr>
              <a:t>o</a:t>
            </a:r>
            <a:r>
              <a:rPr dirty="0" sz="2000" spc="0">
                <a:solidFill>
                  <a:srgbClr val="FFFFFF"/>
                </a:solidFill>
                <a:latin typeface="Arial"/>
                <a:cs typeface="Arial"/>
              </a:rPr>
              <a:t>s</a:t>
            </a:r>
            <a:r>
              <a:rPr dirty="0" sz="2000">
                <a:solidFill>
                  <a:srgbClr val="FFFFFF"/>
                </a:solidFill>
                <a:latin typeface="Arial"/>
                <a:cs typeface="Arial"/>
              </a:rPr>
              <a:t>:  </a:t>
            </a:r>
            <a:r>
              <a:rPr dirty="0" sz="2000">
                <a:solidFill>
                  <a:srgbClr val="FFFFFF"/>
                </a:solidFill>
                <a:latin typeface="Arial"/>
                <a:cs typeface="Arial"/>
              </a:rPr>
              <a:t>responsabilidades</a:t>
            </a:r>
            <a:endParaRPr sz="2000">
              <a:latin typeface="Arial"/>
              <a:cs typeface="Arial"/>
            </a:endParaRPr>
          </a:p>
        </p:txBody>
      </p:sp>
      <p:sp>
        <p:nvSpPr>
          <p:cNvPr id="34" name="object 34"/>
          <p:cNvSpPr txBox="1"/>
          <p:nvPr/>
        </p:nvSpPr>
        <p:spPr>
          <a:xfrm>
            <a:off x="6969632" y="752601"/>
            <a:ext cx="1700530" cy="452755"/>
          </a:xfrm>
          <a:prstGeom prst="rect">
            <a:avLst/>
          </a:prstGeom>
        </p:spPr>
        <p:txBody>
          <a:bodyPr wrap="square" lIns="0" tIns="13335" rIns="0" bIns="0" rtlCol="0" vert="horz">
            <a:spAutoFit/>
          </a:bodyPr>
          <a:lstStyle/>
          <a:p>
            <a:pPr marL="12700" marR="5080" indent="257175">
              <a:lnSpc>
                <a:spcPct val="100000"/>
              </a:lnSpc>
              <a:spcBef>
                <a:spcPts val="105"/>
              </a:spcBef>
            </a:pPr>
            <a:r>
              <a:rPr dirty="0" sz="1400" spc="-35">
                <a:latin typeface="Arial"/>
                <a:cs typeface="Arial"/>
              </a:rPr>
              <a:t>Telma </a:t>
            </a:r>
            <a:r>
              <a:rPr dirty="0" sz="1400">
                <a:latin typeface="Arial"/>
                <a:cs typeface="Arial"/>
              </a:rPr>
              <a:t>Ferraz</a:t>
            </a:r>
            <a:r>
              <a:rPr dirty="0" sz="1400" spc="-105">
                <a:latin typeface="Arial"/>
                <a:cs typeface="Arial"/>
              </a:rPr>
              <a:t> </a:t>
            </a:r>
            <a:r>
              <a:rPr dirty="0" sz="1400">
                <a:latin typeface="Arial"/>
                <a:cs typeface="Arial"/>
              </a:rPr>
              <a:t>Leal  Juliana de </a:t>
            </a:r>
            <a:r>
              <a:rPr dirty="0" sz="1400" spc="-5">
                <a:latin typeface="Arial"/>
                <a:cs typeface="Arial"/>
              </a:rPr>
              <a:t>Melo</a:t>
            </a:r>
            <a:r>
              <a:rPr dirty="0" sz="1400" spc="-125">
                <a:latin typeface="Arial"/>
                <a:cs typeface="Arial"/>
              </a:rPr>
              <a:t> </a:t>
            </a:r>
            <a:r>
              <a:rPr dirty="0" sz="1400" spc="-5">
                <a:latin typeface="Arial"/>
                <a:cs typeface="Arial"/>
              </a:rPr>
              <a:t>Lima</a:t>
            </a:r>
            <a:endParaRPr sz="1400">
              <a:latin typeface="Arial"/>
              <a:cs typeface="Arial"/>
            </a:endParaRPr>
          </a:p>
        </p:txBody>
      </p:sp>
      <p:sp>
        <p:nvSpPr>
          <p:cNvPr id="35" name="object 35"/>
          <p:cNvSpPr/>
          <p:nvPr/>
        </p:nvSpPr>
        <p:spPr>
          <a:xfrm>
            <a:off x="7885176" y="1557400"/>
            <a:ext cx="1223962" cy="4700524"/>
          </a:xfrm>
          <a:prstGeom prst="rect">
            <a:avLst/>
          </a:prstGeom>
          <a:blipFill>
            <a:blip r:embed="rId7" cstate="print"/>
            <a:stretch>
              <a:fillRect/>
            </a:stretch>
          </a:blipFill>
        </p:spPr>
        <p:txBody>
          <a:bodyPr wrap="square" lIns="0" tIns="0" rIns="0" bIns="0" rtlCol="0"/>
          <a:lstStyle/>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50195"/>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txBox="1"/>
          <p:nvPr/>
        </p:nvSpPr>
        <p:spPr>
          <a:xfrm>
            <a:off x="545693" y="782828"/>
            <a:ext cx="8268970" cy="5146675"/>
          </a:xfrm>
          <a:prstGeom prst="rect">
            <a:avLst/>
          </a:prstGeom>
        </p:spPr>
        <p:txBody>
          <a:bodyPr wrap="square" lIns="0" tIns="12065" rIns="0" bIns="0" rtlCol="0" vert="horz">
            <a:spAutoFit/>
          </a:bodyPr>
          <a:lstStyle/>
          <a:p>
            <a:pPr algn="just" marL="12700" marR="5080">
              <a:lnSpc>
                <a:spcPct val="100000"/>
              </a:lnSpc>
              <a:spcBef>
                <a:spcPts val="95"/>
              </a:spcBef>
            </a:pPr>
            <a:r>
              <a:rPr dirty="0" sz="2800" spc="-35">
                <a:latin typeface="Arial"/>
                <a:cs typeface="Arial"/>
              </a:rPr>
              <a:t>Três </a:t>
            </a:r>
            <a:r>
              <a:rPr dirty="0" sz="2800" spc="-5">
                <a:latin typeface="Arial"/>
                <a:cs typeface="Arial"/>
              </a:rPr>
              <a:t>características principais, segundo Nery  (2007), são fundamentais </a:t>
            </a:r>
            <a:r>
              <a:rPr dirty="0" sz="2800">
                <a:latin typeface="Arial"/>
                <a:cs typeface="Arial"/>
              </a:rPr>
              <a:t>neste </a:t>
            </a:r>
            <a:r>
              <a:rPr dirty="0" sz="2800" spc="-5">
                <a:latin typeface="Arial"/>
                <a:cs typeface="Arial"/>
              </a:rPr>
              <a:t>tipo de forma de  realização de atividades</a:t>
            </a:r>
            <a:r>
              <a:rPr dirty="0" sz="2800" spc="50">
                <a:latin typeface="Arial"/>
                <a:cs typeface="Arial"/>
              </a:rPr>
              <a:t> </a:t>
            </a:r>
            <a:r>
              <a:rPr dirty="0" sz="2800" spc="-5">
                <a:latin typeface="Arial"/>
                <a:cs typeface="Arial"/>
              </a:rPr>
              <a:t>didáticas:</a:t>
            </a:r>
            <a:endParaRPr sz="2800">
              <a:latin typeface="Arial"/>
              <a:cs typeface="Arial"/>
            </a:endParaRPr>
          </a:p>
          <a:p>
            <a:pPr>
              <a:lnSpc>
                <a:spcPct val="100000"/>
              </a:lnSpc>
              <a:spcBef>
                <a:spcPts val="30"/>
              </a:spcBef>
            </a:pPr>
            <a:endParaRPr sz="2900">
              <a:latin typeface="Times New Roman"/>
              <a:cs typeface="Times New Roman"/>
            </a:endParaRPr>
          </a:p>
          <a:p>
            <a:pPr algn="just" marL="527685" indent="-514984">
              <a:lnSpc>
                <a:spcPct val="100000"/>
              </a:lnSpc>
              <a:buAutoNum type="arabicPeriod"/>
              <a:tabLst>
                <a:tab pos="625475" algn="l"/>
              </a:tabLst>
            </a:pPr>
            <a:r>
              <a:rPr dirty="0" sz="2800" spc="-5">
                <a:latin typeface="Arial"/>
                <a:cs typeface="Arial"/>
              </a:rPr>
              <a:t>produto final, que concretiza as ações</a:t>
            </a:r>
            <a:r>
              <a:rPr dirty="0" sz="2800" spc="65">
                <a:latin typeface="Arial"/>
                <a:cs typeface="Arial"/>
              </a:rPr>
              <a:t> </a:t>
            </a:r>
            <a:r>
              <a:rPr dirty="0" sz="2800" spc="-5">
                <a:latin typeface="Arial"/>
                <a:cs typeface="Arial"/>
              </a:rPr>
              <a:t>dos</a:t>
            </a:r>
            <a:endParaRPr sz="2800">
              <a:latin typeface="Arial"/>
              <a:cs typeface="Arial"/>
            </a:endParaRPr>
          </a:p>
          <a:p>
            <a:pPr marL="527685">
              <a:lnSpc>
                <a:spcPct val="100000"/>
              </a:lnSpc>
            </a:pPr>
            <a:r>
              <a:rPr dirty="0" sz="2800" spc="-5">
                <a:latin typeface="Arial"/>
                <a:cs typeface="Arial"/>
              </a:rPr>
              <a:t>estudantes;</a:t>
            </a:r>
            <a:endParaRPr sz="2800">
              <a:latin typeface="Arial"/>
              <a:cs typeface="Arial"/>
            </a:endParaRPr>
          </a:p>
          <a:p>
            <a:pPr>
              <a:lnSpc>
                <a:spcPct val="100000"/>
              </a:lnSpc>
              <a:spcBef>
                <a:spcPts val="25"/>
              </a:spcBef>
            </a:pPr>
            <a:endParaRPr sz="2900">
              <a:latin typeface="Times New Roman"/>
              <a:cs typeface="Times New Roman"/>
            </a:endParaRPr>
          </a:p>
          <a:p>
            <a:pPr algn="just" marL="527685" indent="-514984">
              <a:lnSpc>
                <a:spcPct val="100000"/>
              </a:lnSpc>
              <a:buAutoNum type="arabicPeriod" startAt="2"/>
              <a:tabLst>
                <a:tab pos="528320" algn="l"/>
              </a:tabLst>
            </a:pPr>
            <a:r>
              <a:rPr dirty="0" sz="2800" spc="-5">
                <a:latin typeface="Arial"/>
                <a:cs typeface="Arial"/>
              </a:rPr>
              <a:t>participação das crianças em todas as etapas</a:t>
            </a:r>
            <a:r>
              <a:rPr dirty="0" sz="2800" spc="125">
                <a:latin typeface="Arial"/>
                <a:cs typeface="Arial"/>
              </a:rPr>
              <a:t> </a:t>
            </a:r>
            <a:r>
              <a:rPr dirty="0" sz="2800" spc="-5">
                <a:latin typeface="Arial"/>
                <a:cs typeface="Arial"/>
              </a:rPr>
              <a:t>do</a:t>
            </a:r>
            <a:endParaRPr sz="2800">
              <a:latin typeface="Arial"/>
              <a:cs typeface="Arial"/>
            </a:endParaRPr>
          </a:p>
          <a:p>
            <a:pPr marL="527685">
              <a:lnSpc>
                <a:spcPct val="100000"/>
              </a:lnSpc>
            </a:pPr>
            <a:r>
              <a:rPr dirty="0" sz="2800" spc="-5">
                <a:latin typeface="Arial"/>
                <a:cs typeface="Arial"/>
              </a:rPr>
              <a:t>trabalho (planejamento, realização,</a:t>
            </a:r>
            <a:r>
              <a:rPr dirty="0" sz="2800" spc="75">
                <a:latin typeface="Arial"/>
                <a:cs typeface="Arial"/>
              </a:rPr>
              <a:t> </a:t>
            </a:r>
            <a:r>
              <a:rPr dirty="0" sz="2800" spc="-5">
                <a:latin typeface="Arial"/>
                <a:cs typeface="Arial"/>
              </a:rPr>
              <a:t>avaliação);</a:t>
            </a:r>
            <a:endParaRPr sz="2800">
              <a:latin typeface="Arial"/>
              <a:cs typeface="Arial"/>
            </a:endParaRPr>
          </a:p>
          <a:p>
            <a:pPr>
              <a:lnSpc>
                <a:spcPct val="100000"/>
              </a:lnSpc>
              <a:spcBef>
                <a:spcPts val="25"/>
              </a:spcBef>
            </a:pPr>
            <a:endParaRPr sz="2900">
              <a:latin typeface="Times New Roman"/>
              <a:cs typeface="Times New Roman"/>
            </a:endParaRPr>
          </a:p>
          <a:p>
            <a:pPr marL="527685" marR="927735" indent="-514984">
              <a:lnSpc>
                <a:spcPct val="100000"/>
              </a:lnSpc>
              <a:buAutoNum type="arabicPeriod" startAt="3"/>
              <a:tabLst>
                <a:tab pos="527685" algn="l"/>
                <a:tab pos="528320" algn="l"/>
              </a:tabLst>
            </a:pPr>
            <a:r>
              <a:rPr dirty="0" sz="2800" spc="-5">
                <a:latin typeface="Arial"/>
                <a:cs typeface="Arial"/>
              </a:rPr>
              <a:t>divisão do trabalho, com responsabilização  individual e coletiva.</a:t>
            </a:r>
            <a:endParaRPr sz="28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50195"/>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txBox="1"/>
          <p:nvPr/>
        </p:nvSpPr>
        <p:spPr>
          <a:xfrm>
            <a:off x="545693" y="620725"/>
            <a:ext cx="8268970" cy="5238750"/>
          </a:xfrm>
          <a:prstGeom prst="rect">
            <a:avLst/>
          </a:prstGeom>
        </p:spPr>
        <p:txBody>
          <a:bodyPr wrap="square" lIns="0" tIns="12700" rIns="0" bIns="0" rtlCol="0" vert="horz">
            <a:spAutoFit/>
          </a:bodyPr>
          <a:lstStyle/>
          <a:p>
            <a:pPr marL="12700">
              <a:lnSpc>
                <a:spcPct val="100000"/>
              </a:lnSpc>
              <a:spcBef>
                <a:spcPts val="100"/>
              </a:spcBef>
            </a:pPr>
            <a:r>
              <a:rPr dirty="0" sz="1800">
                <a:latin typeface="Arial"/>
                <a:cs typeface="Arial"/>
              </a:rPr>
              <a:t>Essa</a:t>
            </a:r>
            <a:r>
              <a:rPr dirty="0" sz="1800" spc="125">
                <a:latin typeface="Arial"/>
                <a:cs typeface="Arial"/>
              </a:rPr>
              <a:t> </a:t>
            </a:r>
            <a:r>
              <a:rPr dirty="0" sz="1800">
                <a:latin typeface="Arial"/>
                <a:cs typeface="Arial"/>
              </a:rPr>
              <a:t>forma</a:t>
            </a:r>
            <a:r>
              <a:rPr dirty="0" sz="1800" spc="125">
                <a:latin typeface="Arial"/>
                <a:cs typeface="Arial"/>
              </a:rPr>
              <a:t> </a:t>
            </a:r>
            <a:r>
              <a:rPr dirty="0" sz="1800" spc="-5">
                <a:latin typeface="Arial"/>
                <a:cs typeface="Arial"/>
              </a:rPr>
              <a:t>de</a:t>
            </a:r>
            <a:r>
              <a:rPr dirty="0" sz="1800" spc="135">
                <a:latin typeface="Arial"/>
                <a:cs typeface="Arial"/>
              </a:rPr>
              <a:t> </a:t>
            </a:r>
            <a:r>
              <a:rPr dirty="0" sz="1800" spc="-5">
                <a:latin typeface="Arial"/>
                <a:cs typeface="Arial"/>
              </a:rPr>
              <a:t>organização</a:t>
            </a:r>
            <a:r>
              <a:rPr dirty="0" sz="1800" spc="125">
                <a:latin typeface="Arial"/>
                <a:cs typeface="Arial"/>
              </a:rPr>
              <a:t> </a:t>
            </a:r>
            <a:r>
              <a:rPr dirty="0" sz="1800">
                <a:latin typeface="Arial"/>
                <a:cs typeface="Arial"/>
              </a:rPr>
              <a:t>da</a:t>
            </a:r>
            <a:r>
              <a:rPr dirty="0" sz="1800" spc="125">
                <a:latin typeface="Arial"/>
                <a:cs typeface="Arial"/>
              </a:rPr>
              <a:t> </a:t>
            </a:r>
            <a:r>
              <a:rPr dirty="0" sz="1800" spc="-5">
                <a:latin typeface="Arial"/>
                <a:cs typeface="Arial"/>
              </a:rPr>
              <a:t>ação</a:t>
            </a:r>
            <a:r>
              <a:rPr dirty="0" sz="1800" spc="125">
                <a:latin typeface="Arial"/>
                <a:cs typeface="Arial"/>
              </a:rPr>
              <a:t> </a:t>
            </a:r>
            <a:r>
              <a:rPr dirty="0" sz="1800" spc="-5">
                <a:latin typeface="Arial"/>
                <a:cs typeface="Arial"/>
              </a:rPr>
              <a:t>nos</a:t>
            </a:r>
            <a:r>
              <a:rPr dirty="0" sz="1800" spc="130">
                <a:latin typeface="Arial"/>
                <a:cs typeface="Arial"/>
              </a:rPr>
              <a:t> </a:t>
            </a:r>
            <a:r>
              <a:rPr dirty="0" sz="1800" spc="-5">
                <a:latin typeface="Arial"/>
                <a:cs typeface="Arial"/>
              </a:rPr>
              <a:t>projetos</a:t>
            </a:r>
            <a:r>
              <a:rPr dirty="0" sz="1800" spc="125">
                <a:latin typeface="Arial"/>
                <a:cs typeface="Arial"/>
              </a:rPr>
              <a:t> </a:t>
            </a:r>
            <a:r>
              <a:rPr dirty="0" sz="1800" spc="-5">
                <a:latin typeface="Arial"/>
                <a:cs typeface="Arial"/>
              </a:rPr>
              <a:t>também</a:t>
            </a:r>
            <a:r>
              <a:rPr dirty="0" sz="1800" spc="140">
                <a:latin typeface="Arial"/>
                <a:cs typeface="Arial"/>
              </a:rPr>
              <a:t> </a:t>
            </a:r>
            <a:r>
              <a:rPr dirty="0" sz="1800">
                <a:latin typeface="Arial"/>
                <a:cs typeface="Arial"/>
              </a:rPr>
              <a:t>foi</a:t>
            </a:r>
            <a:r>
              <a:rPr dirty="0" sz="1800" spc="125">
                <a:latin typeface="Arial"/>
                <a:cs typeface="Arial"/>
              </a:rPr>
              <a:t> </a:t>
            </a:r>
            <a:r>
              <a:rPr dirty="0" sz="1800" spc="-5">
                <a:latin typeface="Arial"/>
                <a:cs typeface="Arial"/>
              </a:rPr>
              <a:t>objeto</a:t>
            </a:r>
            <a:r>
              <a:rPr dirty="0" sz="1800" spc="125">
                <a:latin typeface="Arial"/>
                <a:cs typeface="Arial"/>
              </a:rPr>
              <a:t> </a:t>
            </a:r>
            <a:r>
              <a:rPr dirty="0" sz="1800">
                <a:latin typeface="Arial"/>
                <a:cs typeface="Arial"/>
              </a:rPr>
              <a:t>de</a:t>
            </a:r>
            <a:r>
              <a:rPr dirty="0" sz="1800" spc="125">
                <a:latin typeface="Arial"/>
                <a:cs typeface="Arial"/>
              </a:rPr>
              <a:t> </a:t>
            </a:r>
            <a:r>
              <a:rPr dirty="0" sz="1800" spc="-5">
                <a:latin typeface="Arial"/>
                <a:cs typeface="Arial"/>
              </a:rPr>
              <a:t>reflexão</a:t>
            </a:r>
            <a:endParaRPr sz="1800">
              <a:latin typeface="Arial"/>
              <a:cs typeface="Arial"/>
            </a:endParaRPr>
          </a:p>
          <a:p>
            <a:pPr marL="12700">
              <a:lnSpc>
                <a:spcPct val="100000"/>
              </a:lnSpc>
            </a:pPr>
            <a:r>
              <a:rPr dirty="0" sz="1800" spc="-5">
                <a:latin typeface="Arial"/>
                <a:cs typeface="Arial"/>
              </a:rPr>
              <a:t>por Leite (1998), que destaca as seguintes características como</a:t>
            </a:r>
            <a:r>
              <a:rPr dirty="0" sz="1800" spc="130">
                <a:latin typeface="Arial"/>
                <a:cs typeface="Arial"/>
              </a:rPr>
              <a:t> </a:t>
            </a:r>
            <a:r>
              <a:rPr dirty="0" sz="1800" spc="-5">
                <a:latin typeface="Arial"/>
                <a:cs typeface="Arial"/>
              </a:rPr>
              <a:t>fundamentais:</a:t>
            </a:r>
            <a:endParaRPr sz="1800">
              <a:latin typeface="Arial"/>
              <a:cs typeface="Arial"/>
            </a:endParaRPr>
          </a:p>
          <a:p>
            <a:pPr>
              <a:lnSpc>
                <a:spcPct val="100000"/>
              </a:lnSpc>
              <a:spcBef>
                <a:spcPts val="35"/>
              </a:spcBef>
            </a:pPr>
            <a:endParaRPr sz="1850">
              <a:latin typeface="Times New Roman"/>
              <a:cs typeface="Times New Roman"/>
            </a:endParaRPr>
          </a:p>
          <a:p>
            <a:pPr marL="12700">
              <a:lnSpc>
                <a:spcPct val="100000"/>
              </a:lnSpc>
              <a:buClr>
                <a:srgbClr val="E36C09"/>
              </a:buClr>
              <a:buFont typeface="Arial"/>
              <a:buAutoNum type="arabicPeriod"/>
              <a:tabLst>
                <a:tab pos="266065" algn="l"/>
              </a:tabLst>
            </a:pPr>
            <a:r>
              <a:rPr dirty="0" sz="1800" spc="-5">
                <a:latin typeface="Arial"/>
                <a:cs typeface="Arial"/>
              </a:rPr>
              <a:t>o projeto é uma proposta de intervenção</a:t>
            </a:r>
            <a:r>
              <a:rPr dirty="0" sz="1800" spc="50">
                <a:latin typeface="Arial"/>
                <a:cs typeface="Arial"/>
              </a:rPr>
              <a:t> </a:t>
            </a:r>
            <a:r>
              <a:rPr dirty="0" sz="1800" spc="-5">
                <a:latin typeface="Arial"/>
                <a:cs typeface="Arial"/>
              </a:rPr>
              <a:t>pedagógica;</a:t>
            </a:r>
            <a:endParaRPr sz="1800">
              <a:latin typeface="Arial"/>
              <a:cs typeface="Arial"/>
            </a:endParaRPr>
          </a:p>
          <a:p>
            <a:pPr marL="12700" marR="5080">
              <a:lnSpc>
                <a:spcPct val="100000"/>
              </a:lnSpc>
              <a:buClr>
                <a:srgbClr val="E36C09"/>
              </a:buClr>
              <a:buFont typeface="Arial"/>
              <a:buAutoNum type="arabicPeriod"/>
              <a:tabLst>
                <a:tab pos="279400" algn="l"/>
              </a:tabLst>
            </a:pPr>
            <a:r>
              <a:rPr dirty="0" sz="1800" spc="-5">
                <a:latin typeface="Arial"/>
                <a:cs typeface="Arial"/>
              </a:rPr>
              <a:t>é uma atividade intencional e social, que contempla um problema, objetivos e  produtos concretos;</a:t>
            </a:r>
            <a:endParaRPr sz="1800">
              <a:latin typeface="Arial"/>
              <a:cs typeface="Arial"/>
            </a:endParaRPr>
          </a:p>
          <a:p>
            <a:pPr marL="12700">
              <a:lnSpc>
                <a:spcPct val="100000"/>
              </a:lnSpc>
              <a:buClr>
                <a:srgbClr val="E36C09"/>
              </a:buClr>
              <a:buFont typeface="Arial"/>
              <a:buAutoNum type="arabicPeriod"/>
              <a:tabLst>
                <a:tab pos="266065" algn="l"/>
              </a:tabLst>
            </a:pPr>
            <a:r>
              <a:rPr dirty="0" sz="1800" spc="-5">
                <a:latin typeface="Arial"/>
                <a:cs typeface="Arial"/>
              </a:rPr>
              <a:t>aborda o conhecimento em uso</a:t>
            </a:r>
            <a:r>
              <a:rPr dirty="0" sz="1800" spc="25">
                <a:latin typeface="Arial"/>
                <a:cs typeface="Arial"/>
              </a:rPr>
              <a:t> </a:t>
            </a:r>
            <a:r>
              <a:rPr dirty="0" sz="1800">
                <a:latin typeface="Arial"/>
                <a:cs typeface="Arial"/>
              </a:rPr>
              <a:t>–</a:t>
            </a:r>
            <a:endParaRPr sz="1800">
              <a:latin typeface="Arial"/>
              <a:cs typeface="Arial"/>
            </a:endParaRPr>
          </a:p>
          <a:p>
            <a:pPr marL="12700">
              <a:lnSpc>
                <a:spcPct val="100000"/>
              </a:lnSpc>
              <a:buClr>
                <a:srgbClr val="E36C09"/>
              </a:buClr>
              <a:buFont typeface="Arial"/>
              <a:buChar char="-"/>
              <a:tabLst>
                <a:tab pos="151765" algn="l"/>
              </a:tabLst>
            </a:pPr>
            <a:r>
              <a:rPr dirty="0" sz="1800" spc="-5">
                <a:latin typeface="Arial"/>
                <a:cs typeface="Arial"/>
              </a:rPr>
              <a:t>enfoca conhecimentos relevantes para resolver o problema</a:t>
            </a:r>
            <a:r>
              <a:rPr dirty="0" sz="1800" spc="110">
                <a:latin typeface="Arial"/>
                <a:cs typeface="Arial"/>
              </a:rPr>
              <a:t> </a:t>
            </a:r>
            <a:r>
              <a:rPr dirty="0" sz="1800" spc="-5">
                <a:latin typeface="Arial"/>
                <a:cs typeface="Arial"/>
              </a:rPr>
              <a:t>proposto,</a:t>
            </a:r>
            <a:endParaRPr sz="1800">
              <a:latin typeface="Arial"/>
              <a:cs typeface="Arial"/>
            </a:endParaRPr>
          </a:p>
          <a:p>
            <a:pPr marL="12700" marR="1877060">
              <a:lnSpc>
                <a:spcPct val="100000"/>
              </a:lnSpc>
              <a:buClr>
                <a:srgbClr val="E36C09"/>
              </a:buClr>
              <a:buFont typeface="Arial"/>
              <a:buChar char="-"/>
              <a:tabLst>
                <a:tab pos="151765" algn="l"/>
              </a:tabLst>
            </a:pPr>
            <a:r>
              <a:rPr dirty="0" sz="1800" spc="-5">
                <a:latin typeface="Arial"/>
                <a:cs typeface="Arial"/>
              </a:rPr>
              <a:t>considera efetivamente as competências e os conhecimentos  prévios dos</a:t>
            </a:r>
            <a:r>
              <a:rPr dirty="0" sz="1800">
                <a:latin typeface="Arial"/>
                <a:cs typeface="Arial"/>
              </a:rPr>
              <a:t> </a:t>
            </a:r>
            <a:r>
              <a:rPr dirty="0" sz="1800" spc="-5">
                <a:latin typeface="Arial"/>
                <a:cs typeface="Arial"/>
              </a:rPr>
              <a:t>alunos,</a:t>
            </a:r>
            <a:endParaRPr sz="1800">
              <a:latin typeface="Arial"/>
              <a:cs typeface="Arial"/>
            </a:endParaRPr>
          </a:p>
          <a:p>
            <a:pPr marL="12700">
              <a:lnSpc>
                <a:spcPct val="100000"/>
              </a:lnSpc>
              <a:buClr>
                <a:srgbClr val="E36C09"/>
              </a:buClr>
              <a:buFont typeface="Arial"/>
              <a:buChar char="-"/>
              <a:tabLst>
                <a:tab pos="151765" algn="l"/>
              </a:tabLst>
            </a:pPr>
            <a:r>
              <a:rPr dirty="0" sz="1800" spc="-5">
                <a:latin typeface="Arial"/>
                <a:cs typeface="Arial"/>
              </a:rPr>
              <a:t>promove a</a:t>
            </a:r>
            <a:r>
              <a:rPr dirty="0" sz="1800">
                <a:latin typeface="Arial"/>
                <a:cs typeface="Arial"/>
              </a:rPr>
              <a:t> </a:t>
            </a:r>
            <a:r>
              <a:rPr dirty="0" sz="1800" spc="-5">
                <a:latin typeface="Arial"/>
                <a:cs typeface="Arial"/>
              </a:rPr>
              <a:t>interdisciplinaridade,</a:t>
            </a:r>
            <a:endParaRPr sz="1800">
              <a:latin typeface="Arial"/>
              <a:cs typeface="Arial"/>
            </a:endParaRPr>
          </a:p>
          <a:p>
            <a:pPr marL="12700">
              <a:lnSpc>
                <a:spcPct val="100000"/>
              </a:lnSpc>
              <a:spcBef>
                <a:spcPts val="5"/>
              </a:spcBef>
              <a:buClr>
                <a:srgbClr val="E36C09"/>
              </a:buClr>
              <a:buFont typeface="Arial"/>
              <a:buChar char="-"/>
              <a:tabLst>
                <a:tab pos="151765" algn="l"/>
              </a:tabLst>
            </a:pPr>
            <a:r>
              <a:rPr dirty="0" sz="1800" spc="-5">
                <a:latin typeface="Arial"/>
                <a:cs typeface="Arial"/>
              </a:rPr>
              <a:t>trata os conteúdos de </a:t>
            </a:r>
            <a:r>
              <a:rPr dirty="0" sz="1800">
                <a:latin typeface="Arial"/>
                <a:cs typeface="Arial"/>
              </a:rPr>
              <a:t>forma </a:t>
            </a:r>
            <a:r>
              <a:rPr dirty="0" sz="1800" spc="-5">
                <a:latin typeface="Arial"/>
                <a:cs typeface="Arial"/>
              </a:rPr>
              <a:t>dinâmica </a:t>
            </a:r>
            <a:r>
              <a:rPr dirty="0" sz="1800">
                <a:latin typeface="Arial"/>
                <a:cs typeface="Arial"/>
              </a:rPr>
              <a:t>– </a:t>
            </a:r>
            <a:r>
              <a:rPr dirty="0" sz="1800" spc="-5">
                <a:latin typeface="Arial"/>
                <a:cs typeface="Arial"/>
              </a:rPr>
              <a:t>aprendizagem</a:t>
            </a:r>
            <a:r>
              <a:rPr dirty="0" sz="1800" spc="75">
                <a:latin typeface="Arial"/>
                <a:cs typeface="Arial"/>
              </a:rPr>
              <a:t> </a:t>
            </a:r>
            <a:r>
              <a:rPr dirty="0" sz="1800" spc="-5">
                <a:latin typeface="Arial"/>
                <a:cs typeface="Arial"/>
              </a:rPr>
              <a:t>significativa,</a:t>
            </a:r>
            <a:endParaRPr sz="1800">
              <a:latin typeface="Arial"/>
              <a:cs typeface="Arial"/>
            </a:endParaRPr>
          </a:p>
          <a:p>
            <a:pPr marL="12700" marR="7620">
              <a:lnSpc>
                <a:spcPct val="100000"/>
              </a:lnSpc>
              <a:buClr>
                <a:srgbClr val="E36C09"/>
              </a:buClr>
              <a:buFont typeface="Arial"/>
              <a:buChar char="-"/>
              <a:tabLst>
                <a:tab pos="172720" algn="l"/>
              </a:tabLst>
            </a:pPr>
            <a:r>
              <a:rPr dirty="0" sz="1800" spc="-5">
                <a:latin typeface="Arial"/>
                <a:cs typeface="Arial"/>
              </a:rPr>
              <a:t>trata os conteúdos de </a:t>
            </a:r>
            <a:r>
              <a:rPr dirty="0" sz="1800">
                <a:latin typeface="Arial"/>
                <a:cs typeface="Arial"/>
              </a:rPr>
              <a:t>forma </a:t>
            </a:r>
            <a:r>
              <a:rPr dirty="0" sz="1800" spc="-5">
                <a:latin typeface="Arial"/>
                <a:cs typeface="Arial"/>
              </a:rPr>
              <a:t>helicoidal, pois os conhecimentos são retomados  ao longo das etapas do</a:t>
            </a:r>
            <a:r>
              <a:rPr dirty="0" sz="1800" spc="25">
                <a:latin typeface="Arial"/>
                <a:cs typeface="Arial"/>
              </a:rPr>
              <a:t> </a:t>
            </a:r>
            <a:r>
              <a:rPr dirty="0" sz="1800" spc="-5">
                <a:latin typeface="Arial"/>
                <a:cs typeface="Arial"/>
              </a:rPr>
              <a:t>projeto;</a:t>
            </a:r>
            <a:endParaRPr sz="1800">
              <a:latin typeface="Arial"/>
              <a:cs typeface="Arial"/>
            </a:endParaRPr>
          </a:p>
          <a:p>
            <a:pPr marL="12700">
              <a:lnSpc>
                <a:spcPct val="100000"/>
              </a:lnSpc>
              <a:buClr>
                <a:srgbClr val="E36C09"/>
              </a:buClr>
              <a:buFont typeface="Arial"/>
              <a:buChar char="-"/>
              <a:tabLst>
                <a:tab pos="151765" algn="l"/>
              </a:tabLst>
            </a:pPr>
            <a:r>
              <a:rPr dirty="0" sz="1800" spc="-10">
                <a:latin typeface="Arial"/>
                <a:cs typeface="Arial"/>
              </a:rPr>
              <a:t>exige </a:t>
            </a:r>
            <a:r>
              <a:rPr dirty="0" sz="1800" spc="-5">
                <a:latin typeface="Arial"/>
                <a:cs typeface="Arial"/>
              </a:rPr>
              <a:t>participação dos estudantes em todo o desenvolvimento das</a:t>
            </a:r>
            <a:r>
              <a:rPr dirty="0" sz="1800" spc="130">
                <a:latin typeface="Arial"/>
                <a:cs typeface="Arial"/>
              </a:rPr>
              <a:t> </a:t>
            </a:r>
            <a:r>
              <a:rPr dirty="0" sz="1800" spc="-5">
                <a:latin typeface="Arial"/>
                <a:cs typeface="Arial"/>
              </a:rPr>
              <a:t>ações;</a:t>
            </a:r>
            <a:endParaRPr sz="1800">
              <a:latin typeface="Arial"/>
              <a:cs typeface="Arial"/>
            </a:endParaRPr>
          </a:p>
          <a:p>
            <a:pPr marL="265430" indent="-252729">
              <a:lnSpc>
                <a:spcPct val="100000"/>
              </a:lnSpc>
              <a:buClr>
                <a:srgbClr val="E36C09"/>
              </a:buClr>
              <a:buFont typeface="Arial"/>
              <a:buAutoNum type="arabicPeriod" startAt="4"/>
              <a:tabLst>
                <a:tab pos="266065" algn="l"/>
              </a:tabLst>
            </a:pPr>
            <a:r>
              <a:rPr dirty="0" sz="1800" spc="-5">
                <a:latin typeface="Arial"/>
                <a:cs typeface="Arial"/>
              </a:rPr>
              <a:t>estimula cooperação, </a:t>
            </a:r>
            <a:r>
              <a:rPr dirty="0" sz="1800">
                <a:latin typeface="Arial"/>
                <a:cs typeface="Arial"/>
              </a:rPr>
              <a:t>com </a:t>
            </a:r>
            <a:r>
              <a:rPr dirty="0" sz="1800" spc="-5">
                <a:latin typeface="Arial"/>
                <a:cs typeface="Arial"/>
              </a:rPr>
              <a:t>responsabilidade</a:t>
            </a:r>
            <a:r>
              <a:rPr dirty="0" sz="1800" spc="50">
                <a:latin typeface="Arial"/>
                <a:cs typeface="Arial"/>
              </a:rPr>
              <a:t> </a:t>
            </a:r>
            <a:r>
              <a:rPr dirty="0" sz="1800" spc="-5">
                <a:latin typeface="Arial"/>
                <a:cs typeface="Arial"/>
              </a:rPr>
              <a:t>mútua;</a:t>
            </a:r>
            <a:endParaRPr sz="1800">
              <a:latin typeface="Arial"/>
              <a:cs typeface="Arial"/>
            </a:endParaRPr>
          </a:p>
          <a:p>
            <a:pPr marL="265430" indent="-252729">
              <a:lnSpc>
                <a:spcPct val="100000"/>
              </a:lnSpc>
              <a:buClr>
                <a:srgbClr val="E36C09"/>
              </a:buClr>
              <a:buFont typeface="Arial"/>
              <a:buAutoNum type="arabicPeriod" startAt="4"/>
              <a:tabLst>
                <a:tab pos="266065" algn="l"/>
              </a:tabLst>
            </a:pPr>
            <a:r>
              <a:rPr dirty="0" sz="1800" spc="-5">
                <a:latin typeface="Arial"/>
                <a:cs typeface="Arial"/>
              </a:rPr>
              <a:t>estimula a autonomia e a</a:t>
            </a:r>
            <a:r>
              <a:rPr dirty="0" sz="1800" spc="10">
                <a:latin typeface="Arial"/>
                <a:cs typeface="Arial"/>
              </a:rPr>
              <a:t> </a:t>
            </a:r>
            <a:r>
              <a:rPr dirty="0" sz="1800" spc="-5">
                <a:latin typeface="Arial"/>
                <a:cs typeface="Arial"/>
              </a:rPr>
              <a:t>iniciativa;</a:t>
            </a:r>
            <a:endParaRPr sz="1800">
              <a:latin typeface="Arial"/>
              <a:cs typeface="Arial"/>
            </a:endParaRPr>
          </a:p>
          <a:p>
            <a:pPr marL="265430" indent="-252729">
              <a:lnSpc>
                <a:spcPct val="100000"/>
              </a:lnSpc>
              <a:buClr>
                <a:srgbClr val="E36C09"/>
              </a:buClr>
              <a:buFont typeface="Arial"/>
              <a:buAutoNum type="arabicPeriod" startAt="4"/>
              <a:tabLst>
                <a:tab pos="266065" algn="l"/>
              </a:tabLst>
            </a:pPr>
            <a:r>
              <a:rPr dirty="0" sz="1800" spc="-10">
                <a:latin typeface="Arial"/>
                <a:cs typeface="Arial"/>
              </a:rPr>
              <a:t>exige </a:t>
            </a:r>
            <a:r>
              <a:rPr dirty="0" sz="1800" spc="-5">
                <a:latin typeface="Arial"/>
                <a:cs typeface="Arial"/>
              </a:rPr>
              <a:t>produção autêntica, resultante das decisões</a:t>
            </a:r>
            <a:r>
              <a:rPr dirty="0" sz="1800" spc="100">
                <a:latin typeface="Arial"/>
                <a:cs typeface="Arial"/>
              </a:rPr>
              <a:t> </a:t>
            </a:r>
            <a:r>
              <a:rPr dirty="0" sz="1800" spc="-5">
                <a:latin typeface="Arial"/>
                <a:cs typeface="Arial"/>
              </a:rPr>
              <a:t>tomadas;</a:t>
            </a:r>
            <a:endParaRPr sz="1800">
              <a:latin typeface="Arial"/>
              <a:cs typeface="Arial"/>
            </a:endParaRPr>
          </a:p>
          <a:p>
            <a:pPr marL="265430" indent="-252729">
              <a:lnSpc>
                <a:spcPct val="100000"/>
              </a:lnSpc>
              <a:buClr>
                <a:srgbClr val="E36C09"/>
              </a:buClr>
              <a:buFont typeface="Arial"/>
              <a:buAutoNum type="arabicPeriod" startAt="4"/>
              <a:tabLst>
                <a:tab pos="266065" algn="l"/>
              </a:tabLst>
            </a:pPr>
            <a:r>
              <a:rPr dirty="0" sz="1800" spc="-5">
                <a:latin typeface="Arial"/>
                <a:cs typeface="Arial"/>
              </a:rPr>
              <a:t>contempla a divulgação dos</a:t>
            </a:r>
            <a:r>
              <a:rPr dirty="0" sz="1800" spc="40">
                <a:latin typeface="Arial"/>
                <a:cs typeface="Arial"/>
              </a:rPr>
              <a:t> </a:t>
            </a:r>
            <a:r>
              <a:rPr dirty="0" sz="1800" spc="-5">
                <a:latin typeface="Arial"/>
                <a:cs typeface="Arial"/>
              </a:rPr>
              <a:t>trabalhos.</a:t>
            </a:r>
            <a:endParaRPr sz="18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50195"/>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txBox="1"/>
          <p:nvPr/>
        </p:nvSpPr>
        <p:spPr>
          <a:xfrm>
            <a:off x="545693" y="2200732"/>
            <a:ext cx="8270875" cy="2312670"/>
          </a:xfrm>
          <a:prstGeom prst="rect">
            <a:avLst/>
          </a:prstGeom>
        </p:spPr>
        <p:txBody>
          <a:bodyPr wrap="square" lIns="0" tIns="12700" rIns="0" bIns="0" rtlCol="0" vert="horz">
            <a:spAutoFit/>
          </a:bodyPr>
          <a:lstStyle/>
          <a:p>
            <a:pPr algn="just" marL="12700" marR="5080">
              <a:lnSpc>
                <a:spcPct val="100000"/>
              </a:lnSpc>
              <a:spcBef>
                <a:spcPts val="100"/>
              </a:spcBef>
            </a:pPr>
            <a:r>
              <a:rPr dirty="0" sz="3000" spc="-5">
                <a:latin typeface="Arial"/>
                <a:cs typeface="Arial"/>
              </a:rPr>
              <a:t>Leitura </a:t>
            </a:r>
            <a:r>
              <a:rPr dirty="0" sz="3000" spc="-10">
                <a:latin typeface="Arial"/>
                <a:cs typeface="Arial"/>
              </a:rPr>
              <a:t>do </a:t>
            </a:r>
            <a:r>
              <a:rPr dirty="0" sz="3000" spc="-5">
                <a:latin typeface="Arial"/>
                <a:cs typeface="Arial"/>
              </a:rPr>
              <a:t>projeto didático da professora Ivanise  Cristina Calazans da Escola Municipal Nova  Santana, </a:t>
            </a:r>
            <a:r>
              <a:rPr dirty="0" sz="3000">
                <a:latin typeface="Arial"/>
                <a:cs typeface="Arial"/>
              </a:rPr>
              <a:t>Camaragibe-</a:t>
            </a:r>
            <a:r>
              <a:rPr dirty="0" sz="3000" spc="-75">
                <a:latin typeface="Arial"/>
                <a:cs typeface="Arial"/>
              </a:rPr>
              <a:t> </a:t>
            </a:r>
            <a:r>
              <a:rPr dirty="0" sz="3000">
                <a:latin typeface="Arial"/>
                <a:cs typeface="Arial"/>
              </a:rPr>
              <a:t>PE.</a:t>
            </a:r>
            <a:endParaRPr sz="3000">
              <a:latin typeface="Arial"/>
              <a:cs typeface="Arial"/>
            </a:endParaRPr>
          </a:p>
          <a:p>
            <a:pPr>
              <a:lnSpc>
                <a:spcPct val="100000"/>
              </a:lnSpc>
              <a:spcBef>
                <a:spcPts val="40"/>
              </a:spcBef>
            </a:pPr>
            <a:endParaRPr sz="3100">
              <a:latin typeface="Times New Roman"/>
              <a:cs typeface="Times New Roman"/>
            </a:endParaRPr>
          </a:p>
          <a:p>
            <a:pPr algn="just" marL="12700">
              <a:lnSpc>
                <a:spcPct val="100000"/>
              </a:lnSpc>
            </a:pPr>
            <a:r>
              <a:rPr dirty="0" sz="3000" spc="-5">
                <a:latin typeface="Arial"/>
                <a:cs typeface="Arial"/>
              </a:rPr>
              <a:t>(p.</a:t>
            </a:r>
            <a:r>
              <a:rPr dirty="0" sz="3000" spc="-20">
                <a:latin typeface="Arial"/>
                <a:cs typeface="Arial"/>
              </a:rPr>
              <a:t> </a:t>
            </a:r>
            <a:r>
              <a:rPr dirty="0" sz="3000" spc="-5">
                <a:latin typeface="Arial"/>
                <a:cs typeface="Arial"/>
              </a:rPr>
              <a:t>17)</a:t>
            </a:r>
            <a:endParaRPr sz="3000">
              <a:latin typeface="Arial"/>
              <a:cs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C3E39B">
              <a:alpha val="72155"/>
            </a:srgbClr>
          </a:solidFill>
        </p:spPr>
        <p:txBody>
          <a:bodyPr wrap="square" lIns="0" tIns="0" rIns="0" bIns="0" rtlCol="0"/>
          <a:lstStyle/>
          <a:p/>
        </p:txBody>
      </p:sp>
      <p:sp>
        <p:nvSpPr>
          <p:cNvPr id="3" name="object 3"/>
          <p:cNvSpPr/>
          <p:nvPr/>
        </p:nvSpPr>
        <p:spPr>
          <a:xfrm>
            <a:off x="7953375" y="1916111"/>
            <a:ext cx="1063625" cy="48260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239712" y="1757426"/>
            <a:ext cx="7490459" cy="4767580"/>
          </a:xfrm>
          <a:custGeom>
            <a:avLst/>
            <a:gdLst/>
            <a:ahLst/>
            <a:cxnLst/>
            <a:rect l="l" t="t" r="r" b="b"/>
            <a:pathLst>
              <a:path w="7490459" h="4767580">
                <a:moveTo>
                  <a:pt x="6695249" y="0"/>
                </a:moveTo>
                <a:lnTo>
                  <a:pt x="794562" y="0"/>
                </a:lnTo>
                <a:lnTo>
                  <a:pt x="746160" y="1450"/>
                </a:lnTo>
                <a:lnTo>
                  <a:pt x="698525" y="5744"/>
                </a:lnTo>
                <a:lnTo>
                  <a:pt x="651739" y="12801"/>
                </a:lnTo>
                <a:lnTo>
                  <a:pt x="605887" y="22535"/>
                </a:lnTo>
                <a:lnTo>
                  <a:pt x="561051" y="34865"/>
                </a:lnTo>
                <a:lnTo>
                  <a:pt x="517314" y="49708"/>
                </a:lnTo>
                <a:lnTo>
                  <a:pt x="474760" y="66979"/>
                </a:lnTo>
                <a:lnTo>
                  <a:pt x="433472" y="86596"/>
                </a:lnTo>
                <a:lnTo>
                  <a:pt x="393532" y="108476"/>
                </a:lnTo>
                <a:lnTo>
                  <a:pt x="355024" y="132536"/>
                </a:lnTo>
                <a:lnTo>
                  <a:pt x="318031" y="158693"/>
                </a:lnTo>
                <a:lnTo>
                  <a:pt x="282636" y="186863"/>
                </a:lnTo>
                <a:lnTo>
                  <a:pt x="248923" y="216963"/>
                </a:lnTo>
                <a:lnTo>
                  <a:pt x="216973" y="248911"/>
                </a:lnTo>
                <a:lnTo>
                  <a:pt x="186871" y="282622"/>
                </a:lnTo>
                <a:lnTo>
                  <a:pt x="158700" y="318015"/>
                </a:lnTo>
                <a:lnTo>
                  <a:pt x="132542" y="355006"/>
                </a:lnTo>
                <a:lnTo>
                  <a:pt x="108481" y="393511"/>
                </a:lnTo>
                <a:lnTo>
                  <a:pt x="86600" y="433448"/>
                </a:lnTo>
                <a:lnTo>
                  <a:pt x="66982" y="474734"/>
                </a:lnTo>
                <a:lnTo>
                  <a:pt x="49710" y="517285"/>
                </a:lnTo>
                <a:lnTo>
                  <a:pt x="34867" y="561019"/>
                </a:lnTo>
                <a:lnTo>
                  <a:pt x="22536" y="605851"/>
                </a:lnTo>
                <a:lnTo>
                  <a:pt x="12801" y="651700"/>
                </a:lnTo>
                <a:lnTo>
                  <a:pt x="5744" y="698482"/>
                </a:lnTo>
                <a:lnTo>
                  <a:pt x="1450" y="746113"/>
                </a:lnTo>
                <a:lnTo>
                  <a:pt x="0" y="794512"/>
                </a:lnTo>
                <a:lnTo>
                  <a:pt x="0" y="3972636"/>
                </a:lnTo>
                <a:lnTo>
                  <a:pt x="1450" y="4021038"/>
                </a:lnTo>
                <a:lnTo>
                  <a:pt x="5744" y="4068673"/>
                </a:lnTo>
                <a:lnTo>
                  <a:pt x="12801" y="4115459"/>
                </a:lnTo>
                <a:lnTo>
                  <a:pt x="22536" y="4161311"/>
                </a:lnTo>
                <a:lnTo>
                  <a:pt x="34867" y="4206147"/>
                </a:lnTo>
                <a:lnTo>
                  <a:pt x="49710" y="4249884"/>
                </a:lnTo>
                <a:lnTo>
                  <a:pt x="66982" y="4292438"/>
                </a:lnTo>
                <a:lnTo>
                  <a:pt x="86600" y="4333726"/>
                </a:lnTo>
                <a:lnTo>
                  <a:pt x="108481" y="4373666"/>
                </a:lnTo>
                <a:lnTo>
                  <a:pt x="132542" y="4412174"/>
                </a:lnTo>
                <a:lnTo>
                  <a:pt x="158700" y="4449167"/>
                </a:lnTo>
                <a:lnTo>
                  <a:pt x="186871" y="4484562"/>
                </a:lnTo>
                <a:lnTo>
                  <a:pt x="216973" y="4518275"/>
                </a:lnTo>
                <a:lnTo>
                  <a:pt x="248923" y="4550225"/>
                </a:lnTo>
                <a:lnTo>
                  <a:pt x="282636" y="4580327"/>
                </a:lnTo>
                <a:lnTo>
                  <a:pt x="318031" y="4608498"/>
                </a:lnTo>
                <a:lnTo>
                  <a:pt x="355024" y="4634656"/>
                </a:lnTo>
                <a:lnTo>
                  <a:pt x="393532" y="4658717"/>
                </a:lnTo>
                <a:lnTo>
                  <a:pt x="433472" y="4680598"/>
                </a:lnTo>
                <a:lnTo>
                  <a:pt x="474760" y="4700216"/>
                </a:lnTo>
                <a:lnTo>
                  <a:pt x="517314" y="4717488"/>
                </a:lnTo>
                <a:lnTo>
                  <a:pt x="561051" y="4732331"/>
                </a:lnTo>
                <a:lnTo>
                  <a:pt x="605887" y="4744662"/>
                </a:lnTo>
                <a:lnTo>
                  <a:pt x="651739" y="4754397"/>
                </a:lnTo>
                <a:lnTo>
                  <a:pt x="698525" y="4761454"/>
                </a:lnTo>
                <a:lnTo>
                  <a:pt x="746160" y="4765748"/>
                </a:lnTo>
                <a:lnTo>
                  <a:pt x="794562" y="4767199"/>
                </a:lnTo>
                <a:lnTo>
                  <a:pt x="6695249" y="4767199"/>
                </a:lnTo>
                <a:lnTo>
                  <a:pt x="6743648" y="4765748"/>
                </a:lnTo>
                <a:lnTo>
                  <a:pt x="6791281" y="4761454"/>
                </a:lnTo>
                <a:lnTo>
                  <a:pt x="6838065" y="4754397"/>
                </a:lnTo>
                <a:lnTo>
                  <a:pt x="6883916" y="4744662"/>
                </a:lnTo>
                <a:lnTo>
                  <a:pt x="6928752" y="4732331"/>
                </a:lnTo>
                <a:lnTo>
                  <a:pt x="6972490" y="4717488"/>
                </a:lnTo>
                <a:lnTo>
                  <a:pt x="7015045" y="4700216"/>
                </a:lnTo>
                <a:lnTo>
                  <a:pt x="7056336" y="4680598"/>
                </a:lnTo>
                <a:lnTo>
                  <a:pt x="7096277" y="4658717"/>
                </a:lnTo>
                <a:lnTo>
                  <a:pt x="7134788" y="4634656"/>
                </a:lnTo>
                <a:lnTo>
                  <a:pt x="7171783" y="4608498"/>
                </a:lnTo>
                <a:lnTo>
                  <a:pt x="7207180" y="4580327"/>
                </a:lnTo>
                <a:lnTo>
                  <a:pt x="7240896" y="4550225"/>
                </a:lnTo>
                <a:lnTo>
                  <a:pt x="7272847" y="4518275"/>
                </a:lnTo>
                <a:lnTo>
                  <a:pt x="7302950" y="4484562"/>
                </a:lnTo>
                <a:lnTo>
                  <a:pt x="7331122" y="4449167"/>
                </a:lnTo>
                <a:lnTo>
                  <a:pt x="7357280" y="4412174"/>
                </a:lnTo>
                <a:lnTo>
                  <a:pt x="7381341" y="4373666"/>
                </a:lnTo>
                <a:lnTo>
                  <a:pt x="7403220" y="4333726"/>
                </a:lnTo>
                <a:lnTo>
                  <a:pt x="7422836" y="4292438"/>
                </a:lnTo>
                <a:lnTo>
                  <a:pt x="7440104" y="4249884"/>
                </a:lnTo>
                <a:lnTo>
                  <a:pt x="7454942" y="4206147"/>
                </a:lnTo>
                <a:lnTo>
                  <a:pt x="7467266" y="4161311"/>
                </a:lnTo>
                <a:lnTo>
                  <a:pt x="7476993" y="4115459"/>
                </a:lnTo>
                <a:lnTo>
                  <a:pt x="7484040" y="4068673"/>
                </a:lnTo>
                <a:lnTo>
                  <a:pt x="7488324" y="4021038"/>
                </a:lnTo>
                <a:lnTo>
                  <a:pt x="7489761" y="3972636"/>
                </a:lnTo>
                <a:lnTo>
                  <a:pt x="7489761" y="794512"/>
                </a:lnTo>
                <a:lnTo>
                  <a:pt x="7488311" y="746113"/>
                </a:lnTo>
                <a:lnTo>
                  <a:pt x="7484016" y="698482"/>
                </a:lnTo>
                <a:lnTo>
                  <a:pt x="7476960" y="651700"/>
                </a:lnTo>
                <a:lnTo>
                  <a:pt x="7467225" y="605851"/>
                </a:lnTo>
                <a:lnTo>
                  <a:pt x="7454895" y="561019"/>
                </a:lnTo>
                <a:lnTo>
                  <a:pt x="7440053" y="517285"/>
                </a:lnTo>
                <a:lnTo>
                  <a:pt x="7422782" y="474734"/>
                </a:lnTo>
                <a:lnTo>
                  <a:pt x="7403164" y="433448"/>
                </a:lnTo>
                <a:lnTo>
                  <a:pt x="7381284" y="393511"/>
                </a:lnTo>
                <a:lnTo>
                  <a:pt x="7357224" y="355006"/>
                </a:lnTo>
                <a:lnTo>
                  <a:pt x="7331068" y="318015"/>
                </a:lnTo>
                <a:lnTo>
                  <a:pt x="7302898" y="282622"/>
                </a:lnTo>
                <a:lnTo>
                  <a:pt x="7272797" y="248911"/>
                </a:lnTo>
                <a:lnTo>
                  <a:pt x="7240850" y="216963"/>
                </a:lnTo>
                <a:lnTo>
                  <a:pt x="7207138" y="186863"/>
                </a:lnTo>
                <a:lnTo>
                  <a:pt x="7171745" y="158693"/>
                </a:lnTo>
                <a:lnTo>
                  <a:pt x="7134755" y="132536"/>
                </a:lnTo>
                <a:lnTo>
                  <a:pt x="7096249" y="108476"/>
                </a:lnTo>
                <a:lnTo>
                  <a:pt x="7056312" y="86596"/>
                </a:lnTo>
                <a:lnTo>
                  <a:pt x="7015026" y="66979"/>
                </a:lnTo>
                <a:lnTo>
                  <a:pt x="6972475" y="49708"/>
                </a:lnTo>
                <a:lnTo>
                  <a:pt x="6928742" y="34865"/>
                </a:lnTo>
                <a:lnTo>
                  <a:pt x="6883909" y="22535"/>
                </a:lnTo>
                <a:lnTo>
                  <a:pt x="6838060" y="12801"/>
                </a:lnTo>
                <a:lnTo>
                  <a:pt x="6791279" y="5744"/>
                </a:lnTo>
                <a:lnTo>
                  <a:pt x="6743647" y="1450"/>
                </a:lnTo>
                <a:lnTo>
                  <a:pt x="6695249" y="0"/>
                </a:lnTo>
                <a:close/>
              </a:path>
            </a:pathLst>
          </a:custGeom>
          <a:solidFill>
            <a:srgbClr val="C3D59B"/>
          </a:solidFill>
        </p:spPr>
        <p:txBody>
          <a:bodyPr wrap="square" lIns="0" tIns="0" rIns="0" bIns="0" rtlCol="0"/>
          <a:lstStyle/>
          <a:p/>
        </p:txBody>
      </p:sp>
      <p:sp>
        <p:nvSpPr>
          <p:cNvPr id="5" name="object 5"/>
          <p:cNvSpPr/>
          <p:nvPr/>
        </p:nvSpPr>
        <p:spPr>
          <a:xfrm>
            <a:off x="239712" y="1757426"/>
            <a:ext cx="7490459" cy="4767580"/>
          </a:xfrm>
          <a:custGeom>
            <a:avLst/>
            <a:gdLst/>
            <a:ahLst/>
            <a:cxnLst/>
            <a:rect l="l" t="t" r="r" b="b"/>
            <a:pathLst>
              <a:path w="7490459" h="4767580">
                <a:moveTo>
                  <a:pt x="0" y="794512"/>
                </a:moveTo>
                <a:lnTo>
                  <a:pt x="1450" y="746113"/>
                </a:lnTo>
                <a:lnTo>
                  <a:pt x="5744" y="698482"/>
                </a:lnTo>
                <a:lnTo>
                  <a:pt x="12801" y="651700"/>
                </a:lnTo>
                <a:lnTo>
                  <a:pt x="22536" y="605851"/>
                </a:lnTo>
                <a:lnTo>
                  <a:pt x="34867" y="561019"/>
                </a:lnTo>
                <a:lnTo>
                  <a:pt x="49710" y="517285"/>
                </a:lnTo>
                <a:lnTo>
                  <a:pt x="66982" y="474734"/>
                </a:lnTo>
                <a:lnTo>
                  <a:pt x="86600" y="433448"/>
                </a:lnTo>
                <a:lnTo>
                  <a:pt x="108481" y="393511"/>
                </a:lnTo>
                <a:lnTo>
                  <a:pt x="132542" y="355006"/>
                </a:lnTo>
                <a:lnTo>
                  <a:pt x="158700" y="318015"/>
                </a:lnTo>
                <a:lnTo>
                  <a:pt x="186871" y="282622"/>
                </a:lnTo>
                <a:lnTo>
                  <a:pt x="216973" y="248911"/>
                </a:lnTo>
                <a:lnTo>
                  <a:pt x="248923" y="216963"/>
                </a:lnTo>
                <a:lnTo>
                  <a:pt x="282636" y="186863"/>
                </a:lnTo>
                <a:lnTo>
                  <a:pt x="318031" y="158693"/>
                </a:lnTo>
                <a:lnTo>
                  <a:pt x="355024" y="132536"/>
                </a:lnTo>
                <a:lnTo>
                  <a:pt x="393532" y="108476"/>
                </a:lnTo>
                <a:lnTo>
                  <a:pt x="433472" y="86596"/>
                </a:lnTo>
                <a:lnTo>
                  <a:pt x="474760" y="66979"/>
                </a:lnTo>
                <a:lnTo>
                  <a:pt x="517314" y="49708"/>
                </a:lnTo>
                <a:lnTo>
                  <a:pt x="561051" y="34865"/>
                </a:lnTo>
                <a:lnTo>
                  <a:pt x="605887" y="22535"/>
                </a:lnTo>
                <a:lnTo>
                  <a:pt x="651739" y="12801"/>
                </a:lnTo>
                <a:lnTo>
                  <a:pt x="698525" y="5744"/>
                </a:lnTo>
                <a:lnTo>
                  <a:pt x="746160" y="1450"/>
                </a:lnTo>
                <a:lnTo>
                  <a:pt x="794562" y="0"/>
                </a:lnTo>
                <a:lnTo>
                  <a:pt x="6695249" y="0"/>
                </a:lnTo>
                <a:lnTo>
                  <a:pt x="6743647" y="1450"/>
                </a:lnTo>
                <a:lnTo>
                  <a:pt x="6791279" y="5744"/>
                </a:lnTo>
                <a:lnTo>
                  <a:pt x="6838060" y="12801"/>
                </a:lnTo>
                <a:lnTo>
                  <a:pt x="6883909" y="22535"/>
                </a:lnTo>
                <a:lnTo>
                  <a:pt x="6928742" y="34865"/>
                </a:lnTo>
                <a:lnTo>
                  <a:pt x="6972475" y="49708"/>
                </a:lnTo>
                <a:lnTo>
                  <a:pt x="7015026" y="66979"/>
                </a:lnTo>
                <a:lnTo>
                  <a:pt x="7056312" y="86596"/>
                </a:lnTo>
                <a:lnTo>
                  <a:pt x="7096249" y="108476"/>
                </a:lnTo>
                <a:lnTo>
                  <a:pt x="7134755" y="132536"/>
                </a:lnTo>
                <a:lnTo>
                  <a:pt x="7171745" y="158693"/>
                </a:lnTo>
                <a:lnTo>
                  <a:pt x="7207138" y="186863"/>
                </a:lnTo>
                <a:lnTo>
                  <a:pt x="7240850" y="216963"/>
                </a:lnTo>
                <a:lnTo>
                  <a:pt x="7272797" y="248911"/>
                </a:lnTo>
                <a:lnTo>
                  <a:pt x="7302898" y="282622"/>
                </a:lnTo>
                <a:lnTo>
                  <a:pt x="7331068" y="318015"/>
                </a:lnTo>
                <a:lnTo>
                  <a:pt x="7357224" y="355006"/>
                </a:lnTo>
                <a:lnTo>
                  <a:pt x="7381284" y="393511"/>
                </a:lnTo>
                <a:lnTo>
                  <a:pt x="7403164" y="433448"/>
                </a:lnTo>
                <a:lnTo>
                  <a:pt x="7422782" y="474734"/>
                </a:lnTo>
                <a:lnTo>
                  <a:pt x="7440053" y="517285"/>
                </a:lnTo>
                <a:lnTo>
                  <a:pt x="7454895" y="561019"/>
                </a:lnTo>
                <a:lnTo>
                  <a:pt x="7467225" y="605851"/>
                </a:lnTo>
                <a:lnTo>
                  <a:pt x="7476960" y="651700"/>
                </a:lnTo>
                <a:lnTo>
                  <a:pt x="7484016" y="698482"/>
                </a:lnTo>
                <a:lnTo>
                  <a:pt x="7488311" y="746113"/>
                </a:lnTo>
                <a:lnTo>
                  <a:pt x="7489761" y="794512"/>
                </a:lnTo>
                <a:lnTo>
                  <a:pt x="7489888" y="3972636"/>
                </a:lnTo>
                <a:lnTo>
                  <a:pt x="7488324" y="4021038"/>
                </a:lnTo>
                <a:lnTo>
                  <a:pt x="7484040" y="4068673"/>
                </a:lnTo>
                <a:lnTo>
                  <a:pt x="7476993" y="4115459"/>
                </a:lnTo>
                <a:lnTo>
                  <a:pt x="7467266" y="4161311"/>
                </a:lnTo>
                <a:lnTo>
                  <a:pt x="7454942" y="4206147"/>
                </a:lnTo>
                <a:lnTo>
                  <a:pt x="7440104" y="4249884"/>
                </a:lnTo>
                <a:lnTo>
                  <a:pt x="7422836" y="4292438"/>
                </a:lnTo>
                <a:lnTo>
                  <a:pt x="7403220" y="4333726"/>
                </a:lnTo>
                <a:lnTo>
                  <a:pt x="7381341" y="4373666"/>
                </a:lnTo>
                <a:lnTo>
                  <a:pt x="7357280" y="4412174"/>
                </a:lnTo>
                <a:lnTo>
                  <a:pt x="7331122" y="4449167"/>
                </a:lnTo>
                <a:lnTo>
                  <a:pt x="7302950" y="4484562"/>
                </a:lnTo>
                <a:lnTo>
                  <a:pt x="7272847" y="4518275"/>
                </a:lnTo>
                <a:lnTo>
                  <a:pt x="7240896" y="4550225"/>
                </a:lnTo>
                <a:lnTo>
                  <a:pt x="7207180" y="4580327"/>
                </a:lnTo>
                <a:lnTo>
                  <a:pt x="7171783" y="4608498"/>
                </a:lnTo>
                <a:lnTo>
                  <a:pt x="7134788" y="4634656"/>
                </a:lnTo>
                <a:lnTo>
                  <a:pt x="7096277" y="4658717"/>
                </a:lnTo>
                <a:lnTo>
                  <a:pt x="7056336" y="4680598"/>
                </a:lnTo>
                <a:lnTo>
                  <a:pt x="7015045" y="4700216"/>
                </a:lnTo>
                <a:lnTo>
                  <a:pt x="6972490" y="4717488"/>
                </a:lnTo>
                <a:lnTo>
                  <a:pt x="6928752" y="4732331"/>
                </a:lnTo>
                <a:lnTo>
                  <a:pt x="6883916" y="4744662"/>
                </a:lnTo>
                <a:lnTo>
                  <a:pt x="6838065" y="4754397"/>
                </a:lnTo>
                <a:lnTo>
                  <a:pt x="6791281" y="4761454"/>
                </a:lnTo>
                <a:lnTo>
                  <a:pt x="6743648" y="4765748"/>
                </a:lnTo>
                <a:lnTo>
                  <a:pt x="6695249" y="4767199"/>
                </a:lnTo>
                <a:lnTo>
                  <a:pt x="794562" y="4767199"/>
                </a:lnTo>
                <a:lnTo>
                  <a:pt x="746160" y="4765748"/>
                </a:lnTo>
                <a:lnTo>
                  <a:pt x="698525" y="4761454"/>
                </a:lnTo>
                <a:lnTo>
                  <a:pt x="651739" y="4754397"/>
                </a:lnTo>
                <a:lnTo>
                  <a:pt x="605887" y="4744662"/>
                </a:lnTo>
                <a:lnTo>
                  <a:pt x="561051" y="4732331"/>
                </a:lnTo>
                <a:lnTo>
                  <a:pt x="517314" y="4717488"/>
                </a:lnTo>
                <a:lnTo>
                  <a:pt x="474760" y="4700216"/>
                </a:lnTo>
                <a:lnTo>
                  <a:pt x="433472" y="4680598"/>
                </a:lnTo>
                <a:lnTo>
                  <a:pt x="393532" y="4658717"/>
                </a:lnTo>
                <a:lnTo>
                  <a:pt x="355024" y="4634656"/>
                </a:lnTo>
                <a:lnTo>
                  <a:pt x="318031" y="4608498"/>
                </a:lnTo>
                <a:lnTo>
                  <a:pt x="282636" y="4580327"/>
                </a:lnTo>
                <a:lnTo>
                  <a:pt x="248923" y="4550225"/>
                </a:lnTo>
                <a:lnTo>
                  <a:pt x="216973" y="4518275"/>
                </a:lnTo>
                <a:lnTo>
                  <a:pt x="186871" y="4484562"/>
                </a:lnTo>
                <a:lnTo>
                  <a:pt x="158700" y="4449167"/>
                </a:lnTo>
                <a:lnTo>
                  <a:pt x="132542" y="4412174"/>
                </a:lnTo>
                <a:lnTo>
                  <a:pt x="108481" y="4373666"/>
                </a:lnTo>
                <a:lnTo>
                  <a:pt x="86600" y="4333726"/>
                </a:lnTo>
                <a:lnTo>
                  <a:pt x="66982" y="4292438"/>
                </a:lnTo>
                <a:lnTo>
                  <a:pt x="49710" y="4249884"/>
                </a:lnTo>
                <a:lnTo>
                  <a:pt x="34867" y="4206147"/>
                </a:lnTo>
                <a:lnTo>
                  <a:pt x="22536" y="4161311"/>
                </a:lnTo>
                <a:lnTo>
                  <a:pt x="12801" y="4115459"/>
                </a:lnTo>
                <a:lnTo>
                  <a:pt x="5744" y="4068673"/>
                </a:lnTo>
                <a:lnTo>
                  <a:pt x="1450" y="4021038"/>
                </a:lnTo>
                <a:lnTo>
                  <a:pt x="0" y="3972636"/>
                </a:lnTo>
                <a:lnTo>
                  <a:pt x="0" y="794512"/>
                </a:lnTo>
                <a:close/>
              </a:path>
            </a:pathLst>
          </a:custGeom>
          <a:ln w="25560">
            <a:solidFill>
              <a:srgbClr val="FFFFFF"/>
            </a:solidFill>
          </a:ln>
        </p:spPr>
        <p:txBody>
          <a:bodyPr wrap="square" lIns="0" tIns="0" rIns="0" bIns="0" rtlCol="0"/>
          <a:lstStyle/>
          <a:p/>
        </p:txBody>
      </p:sp>
      <p:sp>
        <p:nvSpPr>
          <p:cNvPr id="6" name="object 6"/>
          <p:cNvSpPr txBox="1"/>
          <p:nvPr/>
        </p:nvSpPr>
        <p:spPr>
          <a:xfrm>
            <a:off x="953820" y="2731084"/>
            <a:ext cx="6412230" cy="2769870"/>
          </a:xfrm>
          <a:prstGeom prst="rect">
            <a:avLst/>
          </a:prstGeom>
        </p:spPr>
        <p:txBody>
          <a:bodyPr wrap="square" lIns="0" tIns="12700" rIns="0" bIns="0" rtlCol="0" vert="horz">
            <a:spAutoFit/>
          </a:bodyPr>
          <a:lstStyle/>
          <a:p>
            <a:pPr algn="just" marL="12700" marR="5080">
              <a:lnSpc>
                <a:spcPct val="100000"/>
              </a:lnSpc>
              <a:spcBef>
                <a:spcPts val="100"/>
              </a:spcBef>
            </a:pPr>
            <a:r>
              <a:rPr dirty="0" sz="3600" i="1">
                <a:latin typeface="Arial"/>
                <a:cs typeface="Arial"/>
              </a:rPr>
              <a:t>Ler </a:t>
            </a:r>
            <a:r>
              <a:rPr dirty="0" sz="3600" spc="-5" i="1">
                <a:latin typeface="Arial"/>
                <a:cs typeface="Arial"/>
              </a:rPr>
              <a:t>comentários </a:t>
            </a:r>
            <a:r>
              <a:rPr dirty="0" sz="3600" i="1">
                <a:latin typeface="Arial"/>
                <a:cs typeface="Arial"/>
              </a:rPr>
              <a:t>de algumas  </a:t>
            </a:r>
            <a:r>
              <a:rPr dirty="0" sz="3600" spc="-5" i="1">
                <a:latin typeface="Arial"/>
                <a:cs typeface="Arial"/>
              </a:rPr>
              <a:t>cenas do projeto desenvolvido  </a:t>
            </a:r>
            <a:r>
              <a:rPr dirty="0" sz="3600" i="1">
                <a:latin typeface="Arial"/>
                <a:cs typeface="Arial"/>
              </a:rPr>
              <a:t>pela </a:t>
            </a:r>
            <a:r>
              <a:rPr dirty="0" sz="3600" spc="-5" i="1">
                <a:latin typeface="Arial"/>
                <a:cs typeface="Arial"/>
              </a:rPr>
              <a:t>professora </a:t>
            </a:r>
            <a:r>
              <a:rPr dirty="0" sz="3600" spc="-15" i="1">
                <a:latin typeface="Arial"/>
                <a:cs typeface="Arial"/>
              </a:rPr>
              <a:t>Vivian </a:t>
            </a:r>
            <a:r>
              <a:rPr dirty="0" sz="3600" i="1">
                <a:latin typeface="Arial"/>
                <a:cs typeface="Arial"/>
              </a:rPr>
              <a:t>Michelle  </a:t>
            </a:r>
            <a:r>
              <a:rPr dirty="0" sz="3600" spc="-5" i="1">
                <a:latin typeface="Arial"/>
                <a:cs typeface="Arial"/>
              </a:rPr>
              <a:t>com crianças do 3º ano do EF  </a:t>
            </a:r>
            <a:r>
              <a:rPr dirty="0" sz="3600" i="1">
                <a:latin typeface="Arial"/>
                <a:cs typeface="Arial"/>
              </a:rPr>
              <a:t>( </a:t>
            </a:r>
            <a:r>
              <a:rPr dirty="0" sz="3600" spc="-5" i="1">
                <a:latin typeface="Arial"/>
                <a:cs typeface="Arial"/>
              </a:rPr>
              <a:t>vide p.</a:t>
            </a:r>
            <a:r>
              <a:rPr dirty="0" sz="3600" spc="-20" i="1">
                <a:latin typeface="Arial"/>
                <a:cs typeface="Arial"/>
              </a:rPr>
              <a:t> </a:t>
            </a:r>
            <a:r>
              <a:rPr dirty="0" sz="3600" spc="-5" i="1">
                <a:latin typeface="Arial"/>
                <a:cs typeface="Arial"/>
              </a:rPr>
              <a:t>15)</a:t>
            </a:r>
            <a:endParaRPr sz="3600">
              <a:latin typeface="Arial"/>
              <a:cs typeface="Arial"/>
            </a:endParaRPr>
          </a:p>
        </p:txBody>
      </p:sp>
      <p:sp>
        <p:nvSpPr>
          <p:cNvPr id="7" name="object 7"/>
          <p:cNvSpPr/>
          <p:nvPr/>
        </p:nvSpPr>
        <p:spPr>
          <a:xfrm>
            <a:off x="0" y="6742110"/>
            <a:ext cx="9143998" cy="115886"/>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239712" y="166751"/>
            <a:ext cx="8777605" cy="1325880"/>
          </a:xfrm>
          <a:custGeom>
            <a:avLst/>
            <a:gdLst/>
            <a:ahLst/>
            <a:cxnLst/>
            <a:rect l="l" t="t" r="r" b="b"/>
            <a:pathLst>
              <a:path w="8777605" h="1325880">
                <a:moveTo>
                  <a:pt x="0" y="1325499"/>
                </a:moveTo>
                <a:lnTo>
                  <a:pt x="8777224" y="1325499"/>
                </a:lnTo>
                <a:lnTo>
                  <a:pt x="8777224" y="0"/>
                </a:lnTo>
                <a:lnTo>
                  <a:pt x="0" y="0"/>
                </a:lnTo>
                <a:lnTo>
                  <a:pt x="0" y="1325499"/>
                </a:lnTo>
                <a:close/>
              </a:path>
            </a:pathLst>
          </a:custGeom>
          <a:solidFill>
            <a:srgbClr val="A7D970"/>
          </a:solidFill>
        </p:spPr>
        <p:txBody>
          <a:bodyPr wrap="square" lIns="0" tIns="0" rIns="0" bIns="0" rtlCol="0"/>
          <a:lstStyle/>
          <a:p/>
        </p:txBody>
      </p:sp>
      <p:sp>
        <p:nvSpPr>
          <p:cNvPr id="9" name="object 9"/>
          <p:cNvSpPr/>
          <p:nvPr/>
        </p:nvSpPr>
        <p:spPr>
          <a:xfrm>
            <a:off x="8813292" y="1159763"/>
            <a:ext cx="286511" cy="300227"/>
          </a:xfrm>
          <a:prstGeom prst="rect">
            <a:avLst/>
          </a:prstGeom>
          <a:blipFill>
            <a:blip r:embed="rId4" cstate="print"/>
            <a:stretch>
              <a:fillRect/>
            </a:stretch>
          </a:blipFill>
        </p:spPr>
        <p:txBody>
          <a:bodyPr wrap="square" lIns="0" tIns="0" rIns="0" bIns="0" rtlCol="0"/>
          <a:lstStyle/>
          <a:p/>
        </p:txBody>
      </p:sp>
      <p:sp>
        <p:nvSpPr>
          <p:cNvPr id="10" name="object 10"/>
          <p:cNvSpPr txBox="1">
            <a:spLocks noGrp="1"/>
          </p:cNvSpPr>
          <p:nvPr>
            <p:ph type="title"/>
          </p:nvPr>
        </p:nvSpPr>
        <p:spPr>
          <a:xfrm>
            <a:off x="317093" y="178054"/>
            <a:ext cx="8507095" cy="452120"/>
          </a:xfrm>
          <a:prstGeom prst="rect"/>
        </p:spPr>
        <p:txBody>
          <a:bodyPr wrap="square" lIns="0" tIns="12065" rIns="0" bIns="0" rtlCol="0" vert="horz">
            <a:spAutoFit/>
          </a:bodyPr>
          <a:lstStyle/>
          <a:p>
            <a:pPr marL="12700">
              <a:lnSpc>
                <a:spcPct val="100000"/>
              </a:lnSpc>
              <a:spcBef>
                <a:spcPts val="95"/>
              </a:spcBef>
            </a:pPr>
            <a:r>
              <a:rPr dirty="0" sz="2800" spc="-20">
                <a:solidFill>
                  <a:srgbClr val="FFFFFF"/>
                </a:solidFill>
                <a:latin typeface="Calibri"/>
                <a:cs typeface="Calibri"/>
              </a:rPr>
              <a:t>Organização </a:t>
            </a:r>
            <a:r>
              <a:rPr dirty="0" sz="2800" spc="-5">
                <a:solidFill>
                  <a:srgbClr val="FFFFFF"/>
                </a:solidFill>
                <a:latin typeface="Calibri"/>
                <a:cs typeface="Calibri"/>
              </a:rPr>
              <a:t>do </a:t>
            </a:r>
            <a:r>
              <a:rPr dirty="0" sz="2800" spc="-15">
                <a:solidFill>
                  <a:srgbClr val="FFFFFF"/>
                </a:solidFill>
                <a:latin typeface="Calibri"/>
                <a:cs typeface="Calibri"/>
              </a:rPr>
              <a:t>trabalho pedagógico </a:t>
            </a:r>
            <a:r>
              <a:rPr dirty="0" sz="2800" spc="-10">
                <a:solidFill>
                  <a:srgbClr val="FFFFFF"/>
                </a:solidFill>
                <a:latin typeface="Calibri"/>
                <a:cs typeface="Calibri"/>
              </a:rPr>
              <a:t>por </a:t>
            </a:r>
            <a:r>
              <a:rPr dirty="0" sz="2800" spc="-20">
                <a:solidFill>
                  <a:srgbClr val="FFFFFF"/>
                </a:solidFill>
                <a:latin typeface="Calibri"/>
                <a:cs typeface="Calibri"/>
              </a:rPr>
              <a:t>projetos</a:t>
            </a:r>
            <a:r>
              <a:rPr dirty="0" sz="2800" spc="155">
                <a:solidFill>
                  <a:srgbClr val="FFFFFF"/>
                </a:solidFill>
                <a:latin typeface="Calibri"/>
                <a:cs typeface="Calibri"/>
              </a:rPr>
              <a:t> </a:t>
            </a:r>
            <a:r>
              <a:rPr dirty="0" sz="2800" spc="-15">
                <a:solidFill>
                  <a:srgbClr val="FFFFFF"/>
                </a:solidFill>
                <a:latin typeface="Calibri"/>
                <a:cs typeface="Calibri"/>
              </a:rPr>
              <a:t>didáticos</a:t>
            </a:r>
            <a:endParaRPr sz="2800">
              <a:latin typeface="Calibri"/>
              <a:cs typeface="Calibri"/>
            </a:endParaRPr>
          </a:p>
        </p:txBody>
      </p:sp>
      <p:sp>
        <p:nvSpPr>
          <p:cNvPr id="11" name="object 11"/>
          <p:cNvSpPr txBox="1"/>
          <p:nvPr/>
        </p:nvSpPr>
        <p:spPr>
          <a:xfrm>
            <a:off x="7009892" y="767841"/>
            <a:ext cx="1931035" cy="666115"/>
          </a:xfrm>
          <a:prstGeom prst="rect">
            <a:avLst/>
          </a:prstGeom>
        </p:spPr>
        <p:txBody>
          <a:bodyPr wrap="square" lIns="0" tIns="13335" rIns="0" bIns="0" rtlCol="0" vert="horz">
            <a:spAutoFit/>
          </a:bodyPr>
          <a:lstStyle/>
          <a:p>
            <a:pPr marL="12700" marR="5080" indent="202565">
              <a:lnSpc>
                <a:spcPct val="100000"/>
              </a:lnSpc>
              <a:spcBef>
                <a:spcPts val="105"/>
              </a:spcBef>
            </a:pPr>
            <a:r>
              <a:rPr dirty="0" sz="1400" spc="-5">
                <a:latin typeface="Calibri"/>
                <a:cs typeface="Calibri"/>
              </a:rPr>
              <a:t>Adelma Barros-Mendes  </a:t>
            </a:r>
            <a:r>
              <a:rPr dirty="0" sz="1400" spc="-10">
                <a:latin typeface="Calibri"/>
                <a:cs typeface="Calibri"/>
              </a:rPr>
              <a:t>Débora </a:t>
            </a:r>
            <a:r>
              <a:rPr dirty="0" sz="1400" spc="-5">
                <a:latin typeface="Calibri"/>
                <a:cs typeface="Calibri"/>
              </a:rPr>
              <a:t>Anunciação</a:t>
            </a:r>
            <a:r>
              <a:rPr dirty="0" sz="1400" spc="-60">
                <a:latin typeface="Calibri"/>
                <a:cs typeface="Calibri"/>
              </a:rPr>
              <a:t> </a:t>
            </a:r>
            <a:r>
              <a:rPr dirty="0" sz="1400" spc="-5">
                <a:latin typeface="Calibri"/>
                <a:cs typeface="Calibri"/>
              </a:rPr>
              <a:t>Cunha</a:t>
            </a:r>
            <a:endParaRPr sz="1400">
              <a:latin typeface="Calibri"/>
              <a:cs typeface="Calibri"/>
            </a:endParaRPr>
          </a:p>
          <a:p>
            <a:pPr marL="821690">
              <a:lnSpc>
                <a:spcPct val="100000"/>
              </a:lnSpc>
            </a:pPr>
            <a:r>
              <a:rPr dirty="0" sz="1400" spc="-5">
                <a:latin typeface="Calibri"/>
                <a:cs typeface="Calibri"/>
              </a:rPr>
              <a:t>Rosinalda</a:t>
            </a:r>
            <a:r>
              <a:rPr dirty="0" sz="1400" spc="-85">
                <a:latin typeface="Calibri"/>
                <a:cs typeface="Calibri"/>
              </a:rPr>
              <a:t> </a:t>
            </a:r>
            <a:r>
              <a:rPr dirty="0" sz="1400" spc="-25">
                <a:latin typeface="Calibri"/>
                <a:cs typeface="Calibri"/>
              </a:rPr>
              <a:t>Teles</a:t>
            </a:r>
            <a:endParaRPr sz="140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5106923" y="1242060"/>
            <a:ext cx="3654552" cy="73913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157971" y="1242060"/>
            <a:ext cx="729996" cy="739139"/>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438912" y="1790700"/>
            <a:ext cx="1112520" cy="739139"/>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947927" y="1790700"/>
            <a:ext cx="874775" cy="739139"/>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1219200" y="1790700"/>
            <a:ext cx="2127504" cy="739139"/>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2743200" y="1790700"/>
            <a:ext cx="874776" cy="739139"/>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3014472" y="1790700"/>
            <a:ext cx="1086612" cy="739139"/>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3497579" y="1790700"/>
            <a:ext cx="874776" cy="739139"/>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3768852" y="1790700"/>
            <a:ext cx="2916936" cy="739139"/>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6082284" y="1790700"/>
            <a:ext cx="874775" cy="739139"/>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6353555" y="1790700"/>
            <a:ext cx="2407920" cy="739139"/>
          </a:xfrm>
          <a:prstGeom prst="rect">
            <a:avLst/>
          </a:prstGeom>
          <a:blipFill>
            <a:blip r:embed="rId13" cstate="print"/>
            <a:stretch>
              <a:fillRect/>
            </a:stretch>
          </a:blipFill>
        </p:spPr>
        <p:txBody>
          <a:bodyPr wrap="square" lIns="0" tIns="0" rIns="0" bIns="0" rtlCol="0"/>
          <a:lstStyle/>
          <a:p/>
        </p:txBody>
      </p:sp>
      <p:sp>
        <p:nvSpPr>
          <p:cNvPr id="16" name="object 16"/>
          <p:cNvSpPr/>
          <p:nvPr/>
        </p:nvSpPr>
        <p:spPr>
          <a:xfrm>
            <a:off x="8157971" y="1790700"/>
            <a:ext cx="729996" cy="739139"/>
          </a:xfrm>
          <a:prstGeom prst="rect">
            <a:avLst/>
          </a:prstGeom>
          <a:blipFill>
            <a:blip r:embed="rId14" cstate="print"/>
            <a:stretch>
              <a:fillRect/>
            </a:stretch>
          </a:blipFill>
        </p:spPr>
        <p:txBody>
          <a:bodyPr wrap="square" lIns="0" tIns="0" rIns="0" bIns="0" rtlCol="0"/>
          <a:lstStyle/>
          <a:p/>
        </p:txBody>
      </p:sp>
      <p:sp>
        <p:nvSpPr>
          <p:cNvPr id="17" name="object 17"/>
          <p:cNvSpPr/>
          <p:nvPr/>
        </p:nvSpPr>
        <p:spPr>
          <a:xfrm>
            <a:off x="438912" y="2339339"/>
            <a:ext cx="1543812" cy="739139"/>
          </a:xfrm>
          <a:prstGeom prst="rect">
            <a:avLst/>
          </a:prstGeom>
          <a:blipFill>
            <a:blip r:embed="rId15" cstate="print"/>
            <a:stretch>
              <a:fillRect/>
            </a:stretch>
          </a:blipFill>
        </p:spPr>
        <p:txBody>
          <a:bodyPr wrap="square" lIns="0" tIns="0" rIns="0" bIns="0" rtlCol="0"/>
          <a:lstStyle/>
          <a:p/>
        </p:txBody>
      </p:sp>
      <p:sp>
        <p:nvSpPr>
          <p:cNvPr id="18" name="object 18"/>
          <p:cNvSpPr/>
          <p:nvPr/>
        </p:nvSpPr>
        <p:spPr>
          <a:xfrm>
            <a:off x="1379219" y="2339339"/>
            <a:ext cx="888492" cy="739139"/>
          </a:xfrm>
          <a:prstGeom prst="rect">
            <a:avLst/>
          </a:prstGeom>
          <a:blipFill>
            <a:blip r:embed="rId16" cstate="print"/>
            <a:stretch>
              <a:fillRect/>
            </a:stretch>
          </a:blipFill>
        </p:spPr>
        <p:txBody>
          <a:bodyPr wrap="square" lIns="0" tIns="0" rIns="0" bIns="0" rtlCol="0"/>
          <a:lstStyle/>
          <a:p/>
        </p:txBody>
      </p:sp>
      <p:sp>
        <p:nvSpPr>
          <p:cNvPr id="19" name="object 19"/>
          <p:cNvSpPr/>
          <p:nvPr/>
        </p:nvSpPr>
        <p:spPr>
          <a:xfrm>
            <a:off x="1664207" y="2339339"/>
            <a:ext cx="1365504" cy="739139"/>
          </a:xfrm>
          <a:prstGeom prst="rect">
            <a:avLst/>
          </a:prstGeom>
          <a:blipFill>
            <a:blip r:embed="rId17" cstate="print"/>
            <a:stretch>
              <a:fillRect/>
            </a:stretch>
          </a:blipFill>
        </p:spPr>
        <p:txBody>
          <a:bodyPr wrap="square" lIns="0" tIns="0" rIns="0" bIns="0" rtlCol="0"/>
          <a:lstStyle/>
          <a:p/>
        </p:txBody>
      </p:sp>
      <p:sp>
        <p:nvSpPr>
          <p:cNvPr id="20" name="object 20"/>
          <p:cNvSpPr/>
          <p:nvPr/>
        </p:nvSpPr>
        <p:spPr>
          <a:xfrm>
            <a:off x="2426207" y="2339339"/>
            <a:ext cx="888492" cy="739139"/>
          </a:xfrm>
          <a:prstGeom prst="rect">
            <a:avLst/>
          </a:prstGeom>
          <a:blipFill>
            <a:blip r:embed="rId18" cstate="print"/>
            <a:stretch>
              <a:fillRect/>
            </a:stretch>
          </a:blipFill>
        </p:spPr>
        <p:txBody>
          <a:bodyPr wrap="square" lIns="0" tIns="0" rIns="0" bIns="0" rtlCol="0"/>
          <a:lstStyle/>
          <a:p/>
        </p:txBody>
      </p:sp>
      <p:sp>
        <p:nvSpPr>
          <p:cNvPr id="21" name="object 21"/>
          <p:cNvSpPr/>
          <p:nvPr/>
        </p:nvSpPr>
        <p:spPr>
          <a:xfrm>
            <a:off x="2711195" y="2339339"/>
            <a:ext cx="1363980" cy="739139"/>
          </a:xfrm>
          <a:prstGeom prst="rect">
            <a:avLst/>
          </a:prstGeom>
          <a:blipFill>
            <a:blip r:embed="rId19" cstate="print"/>
            <a:stretch>
              <a:fillRect/>
            </a:stretch>
          </a:blipFill>
        </p:spPr>
        <p:txBody>
          <a:bodyPr wrap="square" lIns="0" tIns="0" rIns="0" bIns="0" rtlCol="0"/>
          <a:lstStyle/>
          <a:p/>
        </p:txBody>
      </p:sp>
      <p:sp>
        <p:nvSpPr>
          <p:cNvPr id="22" name="object 22"/>
          <p:cNvSpPr/>
          <p:nvPr/>
        </p:nvSpPr>
        <p:spPr>
          <a:xfrm>
            <a:off x="3471671" y="2339339"/>
            <a:ext cx="888491" cy="739139"/>
          </a:xfrm>
          <a:prstGeom prst="rect">
            <a:avLst/>
          </a:prstGeom>
          <a:blipFill>
            <a:blip r:embed="rId20" cstate="print"/>
            <a:stretch>
              <a:fillRect/>
            </a:stretch>
          </a:blipFill>
        </p:spPr>
        <p:txBody>
          <a:bodyPr wrap="square" lIns="0" tIns="0" rIns="0" bIns="0" rtlCol="0"/>
          <a:lstStyle/>
          <a:p/>
        </p:txBody>
      </p:sp>
      <p:sp>
        <p:nvSpPr>
          <p:cNvPr id="23" name="object 23"/>
          <p:cNvSpPr/>
          <p:nvPr/>
        </p:nvSpPr>
        <p:spPr>
          <a:xfrm>
            <a:off x="3756659" y="2339339"/>
            <a:ext cx="4084320" cy="739139"/>
          </a:xfrm>
          <a:prstGeom prst="rect">
            <a:avLst/>
          </a:prstGeom>
          <a:blipFill>
            <a:blip r:embed="rId21" cstate="print"/>
            <a:stretch>
              <a:fillRect/>
            </a:stretch>
          </a:blipFill>
        </p:spPr>
        <p:txBody>
          <a:bodyPr wrap="square" lIns="0" tIns="0" rIns="0" bIns="0" rtlCol="0"/>
          <a:lstStyle/>
          <a:p/>
        </p:txBody>
      </p:sp>
      <p:sp>
        <p:nvSpPr>
          <p:cNvPr id="24" name="object 24"/>
          <p:cNvSpPr/>
          <p:nvPr/>
        </p:nvSpPr>
        <p:spPr>
          <a:xfrm>
            <a:off x="7237476" y="2339339"/>
            <a:ext cx="888492" cy="739139"/>
          </a:xfrm>
          <a:prstGeom prst="rect">
            <a:avLst/>
          </a:prstGeom>
          <a:blipFill>
            <a:blip r:embed="rId22" cstate="print"/>
            <a:stretch>
              <a:fillRect/>
            </a:stretch>
          </a:blipFill>
        </p:spPr>
        <p:txBody>
          <a:bodyPr wrap="square" lIns="0" tIns="0" rIns="0" bIns="0" rtlCol="0"/>
          <a:lstStyle/>
          <a:p/>
        </p:txBody>
      </p:sp>
      <p:sp>
        <p:nvSpPr>
          <p:cNvPr id="25" name="object 25"/>
          <p:cNvSpPr/>
          <p:nvPr/>
        </p:nvSpPr>
        <p:spPr>
          <a:xfrm>
            <a:off x="7522464" y="2339339"/>
            <a:ext cx="1239012" cy="739139"/>
          </a:xfrm>
          <a:prstGeom prst="rect">
            <a:avLst/>
          </a:prstGeom>
          <a:blipFill>
            <a:blip r:embed="rId23" cstate="print"/>
            <a:stretch>
              <a:fillRect/>
            </a:stretch>
          </a:blipFill>
        </p:spPr>
        <p:txBody>
          <a:bodyPr wrap="square" lIns="0" tIns="0" rIns="0" bIns="0" rtlCol="0"/>
          <a:lstStyle/>
          <a:p/>
        </p:txBody>
      </p:sp>
      <p:sp>
        <p:nvSpPr>
          <p:cNvPr id="26" name="object 26"/>
          <p:cNvSpPr/>
          <p:nvPr/>
        </p:nvSpPr>
        <p:spPr>
          <a:xfrm>
            <a:off x="8157971" y="2339339"/>
            <a:ext cx="729996" cy="739139"/>
          </a:xfrm>
          <a:prstGeom prst="rect">
            <a:avLst/>
          </a:prstGeom>
          <a:blipFill>
            <a:blip r:embed="rId24" cstate="print"/>
            <a:stretch>
              <a:fillRect/>
            </a:stretch>
          </a:blipFill>
        </p:spPr>
        <p:txBody>
          <a:bodyPr wrap="square" lIns="0" tIns="0" rIns="0" bIns="0" rtlCol="0"/>
          <a:lstStyle/>
          <a:p/>
        </p:txBody>
      </p:sp>
      <p:sp>
        <p:nvSpPr>
          <p:cNvPr id="27" name="object 27"/>
          <p:cNvSpPr/>
          <p:nvPr/>
        </p:nvSpPr>
        <p:spPr>
          <a:xfrm>
            <a:off x="438912" y="2887979"/>
            <a:ext cx="2153412" cy="739140"/>
          </a:xfrm>
          <a:prstGeom prst="rect">
            <a:avLst/>
          </a:prstGeom>
          <a:blipFill>
            <a:blip r:embed="rId25" cstate="print"/>
            <a:stretch>
              <a:fillRect/>
            </a:stretch>
          </a:blipFill>
        </p:spPr>
        <p:txBody>
          <a:bodyPr wrap="square" lIns="0" tIns="0" rIns="0" bIns="0" rtlCol="0"/>
          <a:lstStyle/>
          <a:p/>
        </p:txBody>
      </p:sp>
      <p:sp>
        <p:nvSpPr>
          <p:cNvPr id="28" name="object 28"/>
          <p:cNvSpPr/>
          <p:nvPr/>
        </p:nvSpPr>
        <p:spPr>
          <a:xfrm>
            <a:off x="1988820" y="2887979"/>
            <a:ext cx="1126236" cy="739140"/>
          </a:xfrm>
          <a:prstGeom prst="rect">
            <a:avLst/>
          </a:prstGeom>
          <a:blipFill>
            <a:blip r:embed="rId26" cstate="print"/>
            <a:stretch>
              <a:fillRect/>
            </a:stretch>
          </a:blipFill>
        </p:spPr>
        <p:txBody>
          <a:bodyPr wrap="square" lIns="0" tIns="0" rIns="0" bIns="0" rtlCol="0"/>
          <a:lstStyle/>
          <a:p/>
        </p:txBody>
      </p:sp>
      <p:sp>
        <p:nvSpPr>
          <p:cNvPr id="29" name="object 29"/>
          <p:cNvSpPr/>
          <p:nvPr/>
        </p:nvSpPr>
        <p:spPr>
          <a:xfrm>
            <a:off x="2511551" y="2887979"/>
            <a:ext cx="1443227" cy="739140"/>
          </a:xfrm>
          <a:prstGeom prst="rect">
            <a:avLst/>
          </a:prstGeom>
          <a:blipFill>
            <a:blip r:embed="rId27" cstate="print"/>
            <a:stretch>
              <a:fillRect/>
            </a:stretch>
          </a:blipFill>
        </p:spPr>
        <p:txBody>
          <a:bodyPr wrap="square" lIns="0" tIns="0" rIns="0" bIns="0" rtlCol="0"/>
          <a:lstStyle/>
          <a:p/>
        </p:txBody>
      </p:sp>
      <p:sp>
        <p:nvSpPr>
          <p:cNvPr id="30" name="object 30"/>
          <p:cNvSpPr txBox="1"/>
          <p:nvPr/>
        </p:nvSpPr>
        <p:spPr>
          <a:xfrm>
            <a:off x="709066" y="1362583"/>
            <a:ext cx="7746365" cy="1671955"/>
          </a:xfrm>
          <a:prstGeom prst="rect">
            <a:avLst/>
          </a:prstGeom>
        </p:spPr>
        <p:txBody>
          <a:bodyPr wrap="square" lIns="0" tIns="12700" rIns="0" bIns="0" rtlCol="0" vert="horz">
            <a:spAutoFit/>
          </a:bodyPr>
          <a:lstStyle/>
          <a:p>
            <a:pPr algn="just" marL="12700" marR="5080">
              <a:lnSpc>
                <a:spcPct val="100000"/>
              </a:lnSpc>
              <a:spcBef>
                <a:spcPts val="100"/>
              </a:spcBef>
            </a:pPr>
            <a:r>
              <a:rPr dirty="0" sz="3600" spc="-5">
                <a:latin typeface="Arial"/>
                <a:cs typeface="Arial"/>
              </a:rPr>
              <a:t>Segundo Nery (2007), </a:t>
            </a:r>
            <a:r>
              <a:rPr dirty="0" sz="3600" spc="-5">
                <a:solidFill>
                  <a:srgbClr val="FF0000"/>
                </a:solidFill>
                <a:latin typeface="Arial"/>
                <a:cs typeface="Arial"/>
              </a:rPr>
              <a:t>diferentemente  </a:t>
            </a:r>
            <a:r>
              <a:rPr dirty="0" sz="3600">
                <a:solidFill>
                  <a:srgbClr val="FF0000"/>
                </a:solidFill>
                <a:latin typeface="Arial"/>
                <a:cs typeface="Arial"/>
              </a:rPr>
              <a:t>do projeto, as sequências didáticas  </a:t>
            </a:r>
            <a:r>
              <a:rPr dirty="0" sz="3600" spc="-5">
                <a:solidFill>
                  <a:srgbClr val="FF0000"/>
                </a:solidFill>
                <a:latin typeface="Arial"/>
                <a:cs typeface="Arial"/>
              </a:rPr>
              <a:t>(SD) não </a:t>
            </a:r>
            <a:r>
              <a:rPr dirty="0" sz="3600">
                <a:solidFill>
                  <a:srgbClr val="FF0000"/>
                </a:solidFill>
                <a:latin typeface="Arial"/>
                <a:cs typeface="Arial"/>
              </a:rPr>
              <a:t>têm </a:t>
            </a:r>
            <a:r>
              <a:rPr dirty="0" sz="3600" spc="-5">
                <a:solidFill>
                  <a:srgbClr val="FF0000"/>
                </a:solidFill>
                <a:latin typeface="Arial"/>
                <a:cs typeface="Arial"/>
              </a:rPr>
              <a:t>necessariamente</a:t>
            </a:r>
            <a:r>
              <a:rPr dirty="0" sz="3600">
                <a:solidFill>
                  <a:srgbClr val="FF0000"/>
                </a:solidFill>
                <a:latin typeface="Arial"/>
                <a:cs typeface="Arial"/>
              </a:rPr>
              <a:t> </a:t>
            </a:r>
            <a:r>
              <a:rPr dirty="0" sz="3600" spc="-15">
                <a:solidFill>
                  <a:srgbClr val="FF0000"/>
                </a:solidFill>
                <a:latin typeface="Arial"/>
                <a:cs typeface="Arial"/>
              </a:rPr>
              <a:t>um</a:t>
            </a:r>
            <a:endParaRPr sz="3600">
              <a:latin typeface="Arial"/>
              <a:cs typeface="Arial"/>
            </a:endParaRPr>
          </a:p>
        </p:txBody>
      </p:sp>
      <p:sp>
        <p:nvSpPr>
          <p:cNvPr id="31" name="object 31"/>
          <p:cNvSpPr txBox="1"/>
          <p:nvPr/>
        </p:nvSpPr>
        <p:spPr>
          <a:xfrm>
            <a:off x="709066" y="3008833"/>
            <a:ext cx="5139055" cy="574675"/>
          </a:xfrm>
          <a:prstGeom prst="rect">
            <a:avLst/>
          </a:prstGeom>
        </p:spPr>
        <p:txBody>
          <a:bodyPr wrap="square" lIns="0" tIns="12700" rIns="0" bIns="0" rtlCol="0" vert="horz">
            <a:spAutoFit/>
          </a:bodyPr>
          <a:lstStyle/>
          <a:p>
            <a:pPr marL="12700">
              <a:lnSpc>
                <a:spcPct val="100000"/>
              </a:lnSpc>
              <a:spcBef>
                <a:spcPts val="100"/>
              </a:spcBef>
              <a:tabLst>
                <a:tab pos="2085339" algn="l"/>
                <a:tab pos="3574415" algn="l"/>
              </a:tabLst>
            </a:pPr>
            <a:r>
              <a:rPr dirty="0" sz="3600">
                <a:solidFill>
                  <a:srgbClr val="FF0000"/>
                </a:solidFill>
                <a:latin typeface="Arial"/>
                <a:cs typeface="Arial"/>
              </a:rPr>
              <a:t>produto</a:t>
            </a:r>
            <a:r>
              <a:rPr dirty="0" sz="3600">
                <a:solidFill>
                  <a:srgbClr val="FF0000"/>
                </a:solidFill>
                <a:latin typeface="Arial"/>
                <a:cs typeface="Arial"/>
              </a:rPr>
              <a:t>	</a:t>
            </a:r>
            <a:r>
              <a:rPr dirty="0" sz="3600">
                <a:solidFill>
                  <a:srgbClr val="FF0000"/>
                </a:solidFill>
                <a:latin typeface="Arial"/>
                <a:cs typeface="Arial"/>
              </a:rPr>
              <a:t>fina</a:t>
            </a:r>
            <a:r>
              <a:rPr dirty="0" sz="3600" spc="0">
                <a:solidFill>
                  <a:srgbClr val="FF0000"/>
                </a:solidFill>
                <a:latin typeface="Arial"/>
                <a:cs typeface="Arial"/>
              </a:rPr>
              <a:t>l</a:t>
            </a:r>
            <a:r>
              <a:rPr dirty="0" sz="3600">
                <a:latin typeface="Arial"/>
                <a:cs typeface="Arial"/>
              </a:rPr>
              <a:t>,</a:t>
            </a:r>
            <a:r>
              <a:rPr dirty="0" sz="3600">
                <a:latin typeface="Arial"/>
                <a:cs typeface="Arial"/>
              </a:rPr>
              <a:t>	</a:t>
            </a:r>
            <a:r>
              <a:rPr dirty="0" sz="3600">
                <a:latin typeface="Arial"/>
                <a:cs typeface="Arial"/>
              </a:rPr>
              <a:t>embora</a:t>
            </a:r>
            <a:endParaRPr sz="3600">
              <a:latin typeface="Arial"/>
              <a:cs typeface="Arial"/>
            </a:endParaRPr>
          </a:p>
        </p:txBody>
      </p:sp>
      <p:sp>
        <p:nvSpPr>
          <p:cNvPr id="32" name="object 32"/>
          <p:cNvSpPr txBox="1"/>
          <p:nvPr/>
        </p:nvSpPr>
        <p:spPr>
          <a:xfrm>
            <a:off x="709066" y="3557778"/>
            <a:ext cx="5307330" cy="574040"/>
          </a:xfrm>
          <a:prstGeom prst="rect">
            <a:avLst/>
          </a:prstGeom>
        </p:spPr>
        <p:txBody>
          <a:bodyPr wrap="square" lIns="0" tIns="12700" rIns="0" bIns="0" rtlCol="0" vert="horz">
            <a:spAutoFit/>
          </a:bodyPr>
          <a:lstStyle/>
          <a:p>
            <a:pPr marL="12700">
              <a:lnSpc>
                <a:spcPct val="100000"/>
              </a:lnSpc>
              <a:spcBef>
                <a:spcPts val="100"/>
              </a:spcBef>
              <a:tabLst>
                <a:tab pos="3211830" algn="l"/>
                <a:tab pos="4810760" algn="l"/>
              </a:tabLst>
            </a:pPr>
            <a:r>
              <a:rPr dirty="0" sz="3600" spc="-5">
                <a:latin typeface="Arial"/>
                <a:cs typeface="Arial"/>
              </a:rPr>
              <a:t>estabelece</a:t>
            </a:r>
            <a:r>
              <a:rPr dirty="0" sz="3600" spc="-210">
                <a:latin typeface="Arial"/>
                <a:cs typeface="Arial"/>
              </a:rPr>
              <a:t>r</a:t>
            </a:r>
            <a:r>
              <a:rPr dirty="0" sz="3600">
                <a:latin typeface="Arial"/>
                <a:cs typeface="Arial"/>
              </a:rPr>
              <a:t>,</a:t>
            </a:r>
            <a:r>
              <a:rPr dirty="0" sz="3600">
                <a:latin typeface="Arial"/>
                <a:cs typeface="Arial"/>
              </a:rPr>
              <a:t>	com	</a:t>
            </a:r>
            <a:r>
              <a:rPr dirty="0" sz="3600" spc="-5">
                <a:latin typeface="Arial"/>
                <a:cs typeface="Arial"/>
              </a:rPr>
              <a:t>as</a:t>
            </a:r>
            <a:endParaRPr sz="3600">
              <a:latin typeface="Arial"/>
              <a:cs typeface="Arial"/>
            </a:endParaRPr>
          </a:p>
        </p:txBody>
      </p:sp>
      <p:sp>
        <p:nvSpPr>
          <p:cNvPr id="33" name="object 33"/>
          <p:cNvSpPr txBox="1"/>
          <p:nvPr/>
        </p:nvSpPr>
        <p:spPr>
          <a:xfrm>
            <a:off x="6345682" y="3008833"/>
            <a:ext cx="2109470" cy="1123315"/>
          </a:xfrm>
          <a:prstGeom prst="rect">
            <a:avLst/>
          </a:prstGeom>
        </p:spPr>
        <p:txBody>
          <a:bodyPr wrap="square" lIns="0" tIns="12700" rIns="0" bIns="0" rtlCol="0" vert="horz">
            <a:spAutoFit/>
          </a:bodyPr>
          <a:lstStyle/>
          <a:p>
            <a:pPr marL="12700">
              <a:lnSpc>
                <a:spcPct val="100000"/>
              </a:lnSpc>
              <a:spcBef>
                <a:spcPts val="100"/>
              </a:spcBef>
            </a:pPr>
            <a:r>
              <a:rPr dirty="0" sz="3600" spc="-5">
                <a:latin typeface="Arial"/>
                <a:cs typeface="Arial"/>
              </a:rPr>
              <a:t>possamos</a:t>
            </a:r>
            <a:endParaRPr sz="3600">
              <a:latin typeface="Arial"/>
              <a:cs typeface="Arial"/>
            </a:endParaRPr>
          </a:p>
          <a:p>
            <a:pPr marL="391795">
              <a:lnSpc>
                <a:spcPct val="100000"/>
              </a:lnSpc>
            </a:pPr>
            <a:r>
              <a:rPr dirty="0" sz="3600" spc="-5">
                <a:latin typeface="Arial"/>
                <a:cs typeface="Arial"/>
              </a:rPr>
              <a:t>crianças</a:t>
            </a:r>
            <a:endParaRPr sz="3600">
              <a:latin typeface="Arial"/>
              <a:cs typeface="Arial"/>
            </a:endParaRPr>
          </a:p>
        </p:txBody>
      </p:sp>
      <p:sp>
        <p:nvSpPr>
          <p:cNvPr id="34" name="object 34"/>
          <p:cNvSpPr txBox="1"/>
          <p:nvPr/>
        </p:nvSpPr>
        <p:spPr>
          <a:xfrm>
            <a:off x="709066" y="4106417"/>
            <a:ext cx="7744459" cy="1671955"/>
          </a:xfrm>
          <a:prstGeom prst="rect">
            <a:avLst/>
          </a:prstGeom>
        </p:spPr>
        <p:txBody>
          <a:bodyPr wrap="square" lIns="0" tIns="12700" rIns="0" bIns="0" rtlCol="0" vert="horz">
            <a:spAutoFit/>
          </a:bodyPr>
          <a:lstStyle/>
          <a:p>
            <a:pPr algn="just" marL="12700" marR="5080">
              <a:lnSpc>
                <a:spcPct val="100000"/>
              </a:lnSpc>
              <a:spcBef>
                <a:spcPts val="100"/>
              </a:spcBef>
            </a:pPr>
            <a:r>
              <a:rPr dirty="0" sz="3600" spc="-5">
                <a:latin typeface="Arial"/>
                <a:cs typeface="Arial"/>
              </a:rPr>
              <a:t>produtos a serem criados ao final </a:t>
            </a:r>
            <a:r>
              <a:rPr dirty="0" sz="3600" spc="-15">
                <a:latin typeface="Arial"/>
                <a:cs typeface="Arial"/>
              </a:rPr>
              <a:t>dos  </a:t>
            </a:r>
            <a:r>
              <a:rPr dirty="0" sz="3600">
                <a:latin typeface="Arial"/>
                <a:cs typeface="Arial"/>
              </a:rPr>
              <a:t>trabalhos, ou mesmo produtos no  </a:t>
            </a:r>
            <a:r>
              <a:rPr dirty="0" sz="3600" spc="-5">
                <a:latin typeface="Arial"/>
                <a:cs typeface="Arial"/>
              </a:rPr>
              <a:t>decorrer das</a:t>
            </a:r>
            <a:r>
              <a:rPr dirty="0" sz="3600" spc="-25">
                <a:latin typeface="Arial"/>
                <a:cs typeface="Arial"/>
              </a:rPr>
              <a:t> </a:t>
            </a:r>
            <a:r>
              <a:rPr dirty="0" sz="3600" spc="-5">
                <a:latin typeface="Arial"/>
                <a:cs typeface="Arial"/>
              </a:rPr>
              <a:t>aulas.</a:t>
            </a:r>
            <a:endParaRPr sz="3600">
              <a:latin typeface="Arial"/>
              <a:cs typeface="Arial"/>
            </a:endParaRPr>
          </a:p>
        </p:txBody>
      </p:sp>
      <p:sp>
        <p:nvSpPr>
          <p:cNvPr id="35" name="object 35"/>
          <p:cNvSpPr txBox="1"/>
          <p:nvPr/>
        </p:nvSpPr>
        <p:spPr>
          <a:xfrm>
            <a:off x="1187450" y="396938"/>
            <a:ext cx="6840855" cy="770255"/>
          </a:xfrm>
          <a:prstGeom prst="rect">
            <a:avLst/>
          </a:prstGeom>
          <a:solidFill>
            <a:srgbClr val="548ED4"/>
          </a:solidFill>
        </p:spPr>
        <p:txBody>
          <a:bodyPr wrap="square" lIns="0" tIns="40640" rIns="0" bIns="0" rtlCol="0" vert="horz">
            <a:spAutoFit/>
          </a:bodyPr>
          <a:lstStyle/>
          <a:p>
            <a:pPr marL="91440">
              <a:lnSpc>
                <a:spcPts val="1920"/>
              </a:lnSpc>
              <a:spcBef>
                <a:spcPts val="320"/>
              </a:spcBef>
            </a:pPr>
            <a:r>
              <a:rPr dirty="0" sz="1600" spc="-5" b="1">
                <a:solidFill>
                  <a:srgbClr val="FFFFFF"/>
                </a:solidFill>
                <a:latin typeface="Arial"/>
                <a:cs typeface="Arial"/>
              </a:rPr>
              <a:t>Organização do trabalho pedagógico por sequências</a:t>
            </a:r>
            <a:r>
              <a:rPr dirty="0" sz="1600" spc="105" b="1">
                <a:solidFill>
                  <a:srgbClr val="FFFFFF"/>
                </a:solidFill>
                <a:latin typeface="Arial"/>
                <a:cs typeface="Arial"/>
              </a:rPr>
              <a:t> </a:t>
            </a:r>
            <a:r>
              <a:rPr dirty="0" sz="1600" spc="-5" b="1">
                <a:solidFill>
                  <a:srgbClr val="FFFFFF"/>
                </a:solidFill>
                <a:latin typeface="Arial"/>
                <a:cs typeface="Arial"/>
              </a:rPr>
              <a:t>didáticas</a:t>
            </a:r>
            <a:endParaRPr sz="1600">
              <a:latin typeface="Arial"/>
              <a:cs typeface="Arial"/>
            </a:endParaRPr>
          </a:p>
          <a:p>
            <a:pPr algn="r" marL="4805680" marR="80645" indent="-372110">
              <a:lnSpc>
                <a:spcPts val="1680"/>
              </a:lnSpc>
              <a:spcBef>
                <a:spcPts val="55"/>
              </a:spcBef>
            </a:pPr>
            <a:r>
              <a:rPr dirty="0" sz="1400" spc="-5">
                <a:latin typeface="Arial"/>
                <a:cs typeface="Arial"/>
              </a:rPr>
              <a:t>Maria </a:t>
            </a:r>
            <a:r>
              <a:rPr dirty="0" sz="1400">
                <a:latin typeface="Arial"/>
                <a:cs typeface="Arial"/>
              </a:rPr>
              <a:t>Helena</a:t>
            </a:r>
            <a:r>
              <a:rPr dirty="0" sz="1400" spc="-85">
                <a:latin typeface="Arial"/>
                <a:cs typeface="Arial"/>
              </a:rPr>
              <a:t> </a:t>
            </a:r>
            <a:r>
              <a:rPr dirty="0" sz="1400">
                <a:latin typeface="Arial"/>
                <a:cs typeface="Arial"/>
              </a:rPr>
              <a:t>Santos</a:t>
            </a:r>
            <a:r>
              <a:rPr dirty="0" sz="1400" spc="-40">
                <a:latin typeface="Arial"/>
                <a:cs typeface="Arial"/>
              </a:rPr>
              <a:t> </a:t>
            </a:r>
            <a:r>
              <a:rPr dirty="0" sz="1400">
                <a:latin typeface="Arial"/>
                <a:cs typeface="Arial"/>
              </a:rPr>
              <a:t>Dubeux </a:t>
            </a:r>
            <a:r>
              <a:rPr dirty="0" sz="1400">
                <a:latin typeface="Arial"/>
                <a:cs typeface="Arial"/>
              </a:rPr>
              <a:t> </a:t>
            </a:r>
            <a:r>
              <a:rPr dirty="0" sz="1400" spc="-5">
                <a:latin typeface="Arial"/>
                <a:cs typeface="Arial"/>
              </a:rPr>
              <a:t>Ivane </a:t>
            </a:r>
            <a:r>
              <a:rPr dirty="0" sz="1400">
                <a:latin typeface="Arial"/>
                <a:cs typeface="Arial"/>
              </a:rPr>
              <a:t>Pedrosa de</a:t>
            </a:r>
            <a:r>
              <a:rPr dirty="0" sz="1400" spc="-125">
                <a:latin typeface="Arial"/>
                <a:cs typeface="Arial"/>
              </a:rPr>
              <a:t> </a:t>
            </a:r>
            <a:r>
              <a:rPr dirty="0" sz="1400">
                <a:latin typeface="Arial"/>
                <a:cs typeface="Arial"/>
              </a:rPr>
              <a:t>Souza</a:t>
            </a:r>
            <a:endParaRPr sz="14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3435096" y="1196339"/>
            <a:ext cx="4922520" cy="73913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417319" y="1744979"/>
            <a:ext cx="6469380" cy="739139"/>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098803" y="2293620"/>
            <a:ext cx="7104888" cy="739139"/>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507236" y="2842260"/>
            <a:ext cx="4543044" cy="739139"/>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5446776" y="2842260"/>
            <a:ext cx="755903" cy="739139"/>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5599176" y="2842260"/>
            <a:ext cx="2199131" cy="739139"/>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490727" y="3390900"/>
            <a:ext cx="8324088" cy="739139"/>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1633727" y="3939540"/>
            <a:ext cx="6038087" cy="739140"/>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667512" y="4488179"/>
            <a:ext cx="2662428" cy="739140"/>
          </a:xfrm>
          <a:prstGeom prst="rect">
            <a:avLst/>
          </a:prstGeom>
          <a:blipFill>
            <a:blip r:embed="rId11" cstate="print"/>
            <a:stretch>
              <a:fillRect/>
            </a:stretch>
          </a:blipFill>
        </p:spPr>
        <p:txBody>
          <a:bodyPr wrap="square" lIns="0" tIns="0" rIns="0" bIns="0" rtlCol="0"/>
          <a:lstStyle/>
          <a:p/>
        </p:txBody>
      </p:sp>
      <p:sp>
        <p:nvSpPr>
          <p:cNvPr id="14" name="object 14"/>
          <p:cNvSpPr txBox="1"/>
          <p:nvPr/>
        </p:nvSpPr>
        <p:spPr>
          <a:xfrm>
            <a:off x="762101" y="767334"/>
            <a:ext cx="7618730" cy="4964430"/>
          </a:xfrm>
          <a:prstGeom prst="rect">
            <a:avLst/>
          </a:prstGeom>
        </p:spPr>
        <p:txBody>
          <a:bodyPr wrap="square" lIns="0" tIns="12700" rIns="0" bIns="0" rtlCol="0" vert="horz">
            <a:spAutoFit/>
          </a:bodyPr>
          <a:lstStyle/>
          <a:p>
            <a:pPr algn="ctr" marL="12700" marR="5080" indent="-1905">
              <a:lnSpc>
                <a:spcPct val="100000"/>
              </a:lnSpc>
              <a:spcBef>
                <a:spcPts val="100"/>
              </a:spcBef>
            </a:pPr>
            <a:r>
              <a:rPr dirty="0" sz="3600" spc="-60">
                <a:latin typeface="Arial"/>
                <a:cs typeface="Arial"/>
              </a:rPr>
              <a:t>Tem-se, </a:t>
            </a:r>
            <a:r>
              <a:rPr dirty="0" sz="3600">
                <a:latin typeface="Arial"/>
                <a:cs typeface="Arial"/>
              </a:rPr>
              <a:t>assim, </a:t>
            </a:r>
            <a:r>
              <a:rPr dirty="0" sz="3600" spc="-5">
                <a:latin typeface="Arial"/>
                <a:cs typeface="Arial"/>
              </a:rPr>
              <a:t>um trabalho  pedagógico </a:t>
            </a:r>
            <a:r>
              <a:rPr dirty="0" sz="3600" spc="-5">
                <a:solidFill>
                  <a:srgbClr val="FF0000"/>
                </a:solidFill>
                <a:latin typeface="Arial"/>
                <a:cs typeface="Arial"/>
              </a:rPr>
              <a:t>organizado de </a:t>
            </a:r>
            <a:r>
              <a:rPr dirty="0" sz="3600">
                <a:solidFill>
                  <a:srgbClr val="FF0000"/>
                </a:solidFill>
                <a:latin typeface="Arial"/>
                <a:cs typeface="Arial"/>
              </a:rPr>
              <a:t>forma  sequencial, estruturado pelo  </a:t>
            </a:r>
            <a:r>
              <a:rPr dirty="0" sz="3600" spc="-5">
                <a:solidFill>
                  <a:srgbClr val="FF0000"/>
                </a:solidFill>
                <a:latin typeface="Arial"/>
                <a:cs typeface="Arial"/>
              </a:rPr>
              <a:t>professor para um determinado  tempo, </a:t>
            </a:r>
            <a:r>
              <a:rPr dirty="0" sz="3600">
                <a:solidFill>
                  <a:srgbClr val="FF0000"/>
                </a:solidFill>
                <a:latin typeface="Arial"/>
                <a:cs typeface="Arial"/>
              </a:rPr>
              <a:t>trabalhando-se com  conteúdos relacionados a um</a:t>
            </a:r>
            <a:r>
              <a:rPr dirty="0" sz="3600" spc="-135">
                <a:solidFill>
                  <a:srgbClr val="FF0000"/>
                </a:solidFill>
                <a:latin typeface="Arial"/>
                <a:cs typeface="Arial"/>
              </a:rPr>
              <a:t> </a:t>
            </a:r>
            <a:r>
              <a:rPr dirty="0" sz="3600" spc="-5">
                <a:solidFill>
                  <a:srgbClr val="FF0000"/>
                </a:solidFill>
                <a:latin typeface="Arial"/>
                <a:cs typeface="Arial"/>
              </a:rPr>
              <a:t>mesmo  </a:t>
            </a:r>
            <a:r>
              <a:rPr dirty="0" sz="3600">
                <a:solidFill>
                  <a:srgbClr val="FF0000"/>
                </a:solidFill>
                <a:latin typeface="Arial"/>
                <a:cs typeface="Arial"/>
              </a:rPr>
              <a:t>tema, </a:t>
            </a:r>
            <a:r>
              <a:rPr dirty="0" sz="3600" spc="-5">
                <a:solidFill>
                  <a:srgbClr val="FF0000"/>
                </a:solidFill>
                <a:latin typeface="Arial"/>
                <a:cs typeface="Arial"/>
              </a:rPr>
              <a:t>a um gênero textual  </a:t>
            </a:r>
            <a:r>
              <a:rPr dirty="0" sz="3600">
                <a:solidFill>
                  <a:srgbClr val="FF0000"/>
                </a:solidFill>
                <a:latin typeface="Arial"/>
                <a:cs typeface="Arial"/>
              </a:rPr>
              <a:t>específico</a:t>
            </a:r>
            <a:r>
              <a:rPr dirty="0" sz="3600">
                <a:latin typeface="Arial"/>
                <a:cs typeface="Arial"/>
              </a:rPr>
              <a:t>, uma brincadeira ou uma  </a:t>
            </a:r>
            <a:r>
              <a:rPr dirty="0" sz="3600" spc="-5">
                <a:latin typeface="Arial"/>
                <a:cs typeface="Arial"/>
              </a:rPr>
              <a:t>forma de expressão</a:t>
            </a:r>
            <a:r>
              <a:rPr dirty="0" sz="3600" spc="-30">
                <a:latin typeface="Arial"/>
                <a:cs typeface="Arial"/>
              </a:rPr>
              <a:t> </a:t>
            </a:r>
            <a:r>
              <a:rPr dirty="0" sz="3600" spc="-5">
                <a:latin typeface="Arial"/>
                <a:cs typeface="Arial"/>
              </a:rPr>
              <a:t>artística.</a:t>
            </a:r>
            <a:endParaRPr sz="36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1342644" y="714755"/>
            <a:ext cx="4014215" cy="66141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7046976" y="1202436"/>
            <a:ext cx="1216152" cy="661415"/>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039367" y="1690116"/>
            <a:ext cx="7213092" cy="661415"/>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656844" y="2177795"/>
            <a:ext cx="6042659" cy="661415"/>
          </a:xfrm>
          <a:prstGeom prst="rect">
            <a:avLst/>
          </a:prstGeom>
          <a:blipFill>
            <a:blip r:embed="rId6" cstate="print"/>
            <a:stretch>
              <a:fillRect/>
            </a:stretch>
          </a:blipFill>
        </p:spPr>
        <p:txBody>
          <a:bodyPr wrap="square" lIns="0" tIns="0" rIns="0" bIns="0" rtlCol="0"/>
          <a:lstStyle/>
          <a:p/>
        </p:txBody>
      </p:sp>
      <p:sp>
        <p:nvSpPr>
          <p:cNvPr id="9" name="object 9"/>
          <p:cNvSpPr txBox="1"/>
          <p:nvPr/>
        </p:nvSpPr>
        <p:spPr>
          <a:xfrm>
            <a:off x="896213" y="821182"/>
            <a:ext cx="7355840" cy="4904105"/>
          </a:xfrm>
          <a:prstGeom prst="rect">
            <a:avLst/>
          </a:prstGeom>
        </p:spPr>
        <p:txBody>
          <a:bodyPr wrap="square" lIns="0" tIns="13335" rIns="0" bIns="0" rtlCol="0" vert="horz">
            <a:spAutoFit/>
          </a:bodyPr>
          <a:lstStyle/>
          <a:p>
            <a:pPr algn="ctr" marL="12065" marR="5080" indent="-1270">
              <a:lnSpc>
                <a:spcPct val="100000"/>
              </a:lnSpc>
              <a:spcBef>
                <a:spcPts val="105"/>
              </a:spcBef>
            </a:pPr>
            <a:r>
              <a:rPr dirty="0" sz="3200">
                <a:latin typeface="Arial"/>
                <a:cs typeface="Arial"/>
              </a:rPr>
              <a:t>A </a:t>
            </a:r>
            <a:r>
              <a:rPr dirty="0" sz="3200" spc="-5">
                <a:solidFill>
                  <a:srgbClr val="FF0000"/>
                </a:solidFill>
                <a:latin typeface="Arial"/>
                <a:cs typeface="Arial"/>
              </a:rPr>
              <a:t>sequência didática </a:t>
            </a:r>
            <a:r>
              <a:rPr dirty="0" sz="3200">
                <a:latin typeface="Arial"/>
                <a:cs typeface="Arial"/>
              </a:rPr>
              <a:t>consiste em um  </a:t>
            </a:r>
            <a:r>
              <a:rPr dirty="0" sz="3200" spc="-5">
                <a:latin typeface="Arial"/>
                <a:cs typeface="Arial"/>
              </a:rPr>
              <a:t>procedimento </a:t>
            </a:r>
            <a:r>
              <a:rPr dirty="0" sz="3200">
                <a:latin typeface="Arial"/>
                <a:cs typeface="Arial"/>
              </a:rPr>
              <a:t>de </a:t>
            </a:r>
            <a:r>
              <a:rPr dirty="0" sz="3200" spc="-5">
                <a:latin typeface="Arial"/>
                <a:cs typeface="Arial"/>
              </a:rPr>
              <a:t>ensino, </a:t>
            </a:r>
            <a:r>
              <a:rPr dirty="0" sz="3200">
                <a:latin typeface="Arial"/>
                <a:cs typeface="Arial"/>
              </a:rPr>
              <a:t>em </a:t>
            </a:r>
            <a:r>
              <a:rPr dirty="0" sz="3200" spc="-5">
                <a:latin typeface="Arial"/>
                <a:cs typeface="Arial"/>
              </a:rPr>
              <a:t>que </a:t>
            </a:r>
            <a:r>
              <a:rPr dirty="0" sz="3200" spc="-10">
                <a:solidFill>
                  <a:srgbClr val="FF0000"/>
                </a:solidFill>
                <a:latin typeface="Arial"/>
                <a:cs typeface="Arial"/>
              </a:rPr>
              <a:t>um  </a:t>
            </a:r>
            <a:r>
              <a:rPr dirty="0" sz="3200" spc="-5">
                <a:solidFill>
                  <a:srgbClr val="FF0000"/>
                </a:solidFill>
                <a:latin typeface="Arial"/>
                <a:cs typeface="Arial"/>
              </a:rPr>
              <a:t>conteúdo </a:t>
            </a:r>
            <a:r>
              <a:rPr dirty="0" sz="3200">
                <a:solidFill>
                  <a:srgbClr val="FF0000"/>
                </a:solidFill>
                <a:latin typeface="Arial"/>
                <a:cs typeface="Arial"/>
              </a:rPr>
              <a:t>específico é focalizado em  passos ou </a:t>
            </a:r>
            <a:r>
              <a:rPr dirty="0" sz="3200" spc="-5">
                <a:solidFill>
                  <a:srgbClr val="FF0000"/>
                </a:solidFill>
                <a:latin typeface="Arial"/>
                <a:cs typeface="Arial"/>
              </a:rPr>
              <a:t>etapas encadeadas</a:t>
            </a:r>
            <a:r>
              <a:rPr dirty="0" sz="3200" spc="-5">
                <a:latin typeface="Arial"/>
                <a:cs typeface="Arial"/>
              </a:rPr>
              <a:t>,</a:t>
            </a:r>
            <a:r>
              <a:rPr dirty="0" sz="3200" spc="-100">
                <a:latin typeface="Arial"/>
                <a:cs typeface="Arial"/>
              </a:rPr>
              <a:t> </a:t>
            </a:r>
            <a:r>
              <a:rPr dirty="0" sz="3200" spc="-5">
                <a:latin typeface="Arial"/>
                <a:cs typeface="Arial"/>
              </a:rPr>
              <a:t>tornando  mais eficiente </a:t>
            </a:r>
            <a:r>
              <a:rPr dirty="0" sz="3200">
                <a:latin typeface="Arial"/>
                <a:cs typeface="Arial"/>
              </a:rPr>
              <a:t>o </a:t>
            </a:r>
            <a:r>
              <a:rPr dirty="0" sz="3200" spc="-5">
                <a:latin typeface="Arial"/>
                <a:cs typeface="Arial"/>
              </a:rPr>
              <a:t>processo </a:t>
            </a:r>
            <a:r>
              <a:rPr dirty="0" sz="3200">
                <a:latin typeface="Arial"/>
                <a:cs typeface="Arial"/>
              </a:rPr>
              <a:t>de  </a:t>
            </a:r>
            <a:r>
              <a:rPr dirty="0" sz="3200" spc="-5">
                <a:latin typeface="Arial"/>
                <a:cs typeface="Arial"/>
              </a:rPr>
              <a:t>aprendizagem. </a:t>
            </a:r>
            <a:r>
              <a:rPr dirty="0" sz="3200">
                <a:latin typeface="Arial"/>
                <a:cs typeface="Arial"/>
              </a:rPr>
              <a:t>Ao mesmo </a:t>
            </a:r>
            <a:r>
              <a:rPr dirty="0" sz="3200" spc="-5">
                <a:latin typeface="Arial"/>
                <a:cs typeface="Arial"/>
              </a:rPr>
              <a:t>tempo, </a:t>
            </a:r>
            <a:r>
              <a:rPr dirty="0" sz="3200">
                <a:latin typeface="Arial"/>
                <a:cs typeface="Arial"/>
              </a:rPr>
              <a:t>a  </a:t>
            </a:r>
            <a:r>
              <a:rPr dirty="0" sz="3200" spc="-5">
                <a:latin typeface="Arial"/>
                <a:cs typeface="Arial"/>
              </a:rPr>
              <a:t>sequência didática permite</a:t>
            </a:r>
            <a:r>
              <a:rPr dirty="0" sz="3200" spc="-40">
                <a:latin typeface="Arial"/>
                <a:cs typeface="Arial"/>
              </a:rPr>
              <a:t> </a:t>
            </a:r>
            <a:r>
              <a:rPr dirty="0" sz="3200">
                <a:latin typeface="Arial"/>
                <a:cs typeface="Arial"/>
              </a:rPr>
              <a:t>o</a:t>
            </a:r>
            <a:endParaRPr sz="3200">
              <a:latin typeface="Arial"/>
              <a:cs typeface="Arial"/>
            </a:endParaRPr>
          </a:p>
          <a:p>
            <a:pPr algn="ctr" marL="563880" marR="558165" indent="-635">
              <a:lnSpc>
                <a:spcPct val="100000"/>
              </a:lnSpc>
            </a:pPr>
            <a:r>
              <a:rPr dirty="0" sz="3200" spc="-5">
                <a:latin typeface="Arial"/>
                <a:cs typeface="Arial"/>
              </a:rPr>
              <a:t>estudo nas várias áreas </a:t>
            </a:r>
            <a:r>
              <a:rPr dirty="0" sz="3200">
                <a:latin typeface="Arial"/>
                <a:cs typeface="Arial"/>
              </a:rPr>
              <a:t>de  </a:t>
            </a:r>
            <a:r>
              <a:rPr dirty="0" sz="3200" spc="-5">
                <a:latin typeface="Arial"/>
                <a:cs typeface="Arial"/>
              </a:rPr>
              <a:t>conhecimento </a:t>
            </a:r>
            <a:r>
              <a:rPr dirty="0" sz="3200">
                <a:latin typeface="Arial"/>
                <a:cs typeface="Arial"/>
              </a:rPr>
              <a:t>do </a:t>
            </a:r>
            <a:r>
              <a:rPr dirty="0" sz="3200" spc="-5">
                <a:latin typeface="Arial"/>
                <a:cs typeface="Arial"/>
              </a:rPr>
              <a:t>ensino, </a:t>
            </a:r>
            <a:r>
              <a:rPr dirty="0" sz="3200">
                <a:latin typeface="Arial"/>
                <a:cs typeface="Arial"/>
              </a:rPr>
              <a:t>de</a:t>
            </a:r>
            <a:r>
              <a:rPr dirty="0" sz="3200" spc="-110">
                <a:latin typeface="Arial"/>
                <a:cs typeface="Arial"/>
              </a:rPr>
              <a:t> </a:t>
            </a:r>
            <a:r>
              <a:rPr dirty="0" sz="3200">
                <a:latin typeface="Arial"/>
                <a:cs typeface="Arial"/>
              </a:rPr>
              <a:t>forma  </a:t>
            </a:r>
            <a:r>
              <a:rPr dirty="0" sz="3200" spc="-15">
                <a:latin typeface="Arial"/>
                <a:cs typeface="Arial"/>
              </a:rPr>
              <a:t>interdisciplinar.</a:t>
            </a:r>
            <a:endParaRPr sz="3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107950" y="44450"/>
            <a:ext cx="7632700" cy="6264275"/>
          </a:xfrm>
          <a:custGeom>
            <a:avLst/>
            <a:gdLst/>
            <a:ahLst/>
            <a:cxnLst/>
            <a:rect l="l" t="t" r="r" b="b"/>
            <a:pathLst>
              <a:path w="7632700" h="6264275">
                <a:moveTo>
                  <a:pt x="6588633" y="0"/>
                </a:moveTo>
                <a:lnTo>
                  <a:pt x="1044066" y="0"/>
                </a:lnTo>
                <a:lnTo>
                  <a:pt x="996275" y="1074"/>
                </a:lnTo>
                <a:lnTo>
                  <a:pt x="949036" y="4267"/>
                </a:lnTo>
                <a:lnTo>
                  <a:pt x="902394" y="9531"/>
                </a:lnTo>
                <a:lnTo>
                  <a:pt x="856395" y="16822"/>
                </a:lnTo>
                <a:lnTo>
                  <a:pt x="811087" y="26093"/>
                </a:lnTo>
                <a:lnTo>
                  <a:pt x="766514" y="37298"/>
                </a:lnTo>
                <a:lnTo>
                  <a:pt x="722723" y="50390"/>
                </a:lnTo>
                <a:lnTo>
                  <a:pt x="679759" y="65324"/>
                </a:lnTo>
                <a:lnTo>
                  <a:pt x="637670" y="82053"/>
                </a:lnTo>
                <a:lnTo>
                  <a:pt x="596501" y="100532"/>
                </a:lnTo>
                <a:lnTo>
                  <a:pt x="556298" y="120715"/>
                </a:lnTo>
                <a:lnTo>
                  <a:pt x="517108" y="142555"/>
                </a:lnTo>
                <a:lnTo>
                  <a:pt x="478975" y="166006"/>
                </a:lnTo>
                <a:lnTo>
                  <a:pt x="441948" y="191022"/>
                </a:lnTo>
                <a:lnTo>
                  <a:pt x="406070" y="217557"/>
                </a:lnTo>
                <a:lnTo>
                  <a:pt x="371389" y="245565"/>
                </a:lnTo>
                <a:lnTo>
                  <a:pt x="337951" y="275000"/>
                </a:lnTo>
                <a:lnTo>
                  <a:pt x="305801" y="305816"/>
                </a:lnTo>
                <a:lnTo>
                  <a:pt x="274986" y="337966"/>
                </a:lnTo>
                <a:lnTo>
                  <a:pt x="245552" y="371405"/>
                </a:lnTo>
                <a:lnTo>
                  <a:pt x="217545" y="406086"/>
                </a:lnTo>
                <a:lnTo>
                  <a:pt x="191011" y="441964"/>
                </a:lnTo>
                <a:lnTo>
                  <a:pt x="165996" y="478992"/>
                </a:lnTo>
                <a:lnTo>
                  <a:pt x="142546" y="517125"/>
                </a:lnTo>
                <a:lnTo>
                  <a:pt x="120707" y="556315"/>
                </a:lnTo>
                <a:lnTo>
                  <a:pt x="100526" y="596518"/>
                </a:lnTo>
                <a:lnTo>
                  <a:pt x="82048" y="637686"/>
                </a:lnTo>
                <a:lnTo>
                  <a:pt x="65319" y="679775"/>
                </a:lnTo>
                <a:lnTo>
                  <a:pt x="50386" y="722737"/>
                </a:lnTo>
                <a:lnTo>
                  <a:pt x="37295" y="766527"/>
                </a:lnTo>
                <a:lnTo>
                  <a:pt x="26091" y="811098"/>
                </a:lnTo>
                <a:lnTo>
                  <a:pt x="16821" y="856405"/>
                </a:lnTo>
                <a:lnTo>
                  <a:pt x="9531" y="902402"/>
                </a:lnTo>
                <a:lnTo>
                  <a:pt x="4266" y="949041"/>
                </a:lnTo>
                <a:lnTo>
                  <a:pt x="1074" y="996278"/>
                </a:lnTo>
                <a:lnTo>
                  <a:pt x="0" y="1044066"/>
                </a:lnTo>
                <a:lnTo>
                  <a:pt x="0" y="5220208"/>
                </a:lnTo>
                <a:lnTo>
                  <a:pt x="1074" y="5267999"/>
                </a:lnTo>
                <a:lnTo>
                  <a:pt x="4266" y="5315238"/>
                </a:lnTo>
                <a:lnTo>
                  <a:pt x="9531" y="5361880"/>
                </a:lnTo>
                <a:lnTo>
                  <a:pt x="16821" y="5407879"/>
                </a:lnTo>
                <a:lnTo>
                  <a:pt x="26091" y="5453187"/>
                </a:lnTo>
                <a:lnTo>
                  <a:pt x="37295" y="5497760"/>
                </a:lnTo>
                <a:lnTo>
                  <a:pt x="50386" y="5541551"/>
                </a:lnTo>
                <a:lnTo>
                  <a:pt x="65319" y="5584515"/>
                </a:lnTo>
                <a:lnTo>
                  <a:pt x="82048" y="5626604"/>
                </a:lnTo>
                <a:lnTo>
                  <a:pt x="100526" y="5667773"/>
                </a:lnTo>
                <a:lnTo>
                  <a:pt x="120707" y="5707976"/>
                </a:lnTo>
                <a:lnTo>
                  <a:pt x="142546" y="5747166"/>
                </a:lnTo>
                <a:lnTo>
                  <a:pt x="165996" y="5785299"/>
                </a:lnTo>
                <a:lnTo>
                  <a:pt x="191011" y="5822326"/>
                </a:lnTo>
                <a:lnTo>
                  <a:pt x="217545" y="5858204"/>
                </a:lnTo>
                <a:lnTo>
                  <a:pt x="245552" y="5892885"/>
                </a:lnTo>
                <a:lnTo>
                  <a:pt x="274986" y="5926323"/>
                </a:lnTo>
                <a:lnTo>
                  <a:pt x="305801" y="5958473"/>
                </a:lnTo>
                <a:lnTo>
                  <a:pt x="337951" y="5989288"/>
                </a:lnTo>
                <a:lnTo>
                  <a:pt x="371389" y="6018722"/>
                </a:lnTo>
                <a:lnTo>
                  <a:pt x="406070" y="6046729"/>
                </a:lnTo>
                <a:lnTo>
                  <a:pt x="441948" y="6073263"/>
                </a:lnTo>
                <a:lnTo>
                  <a:pt x="478975" y="6098278"/>
                </a:lnTo>
                <a:lnTo>
                  <a:pt x="517108" y="6121728"/>
                </a:lnTo>
                <a:lnTo>
                  <a:pt x="556298" y="6143567"/>
                </a:lnTo>
                <a:lnTo>
                  <a:pt x="596501" y="6163748"/>
                </a:lnTo>
                <a:lnTo>
                  <a:pt x="637670" y="6182226"/>
                </a:lnTo>
                <a:lnTo>
                  <a:pt x="679759" y="6198955"/>
                </a:lnTo>
                <a:lnTo>
                  <a:pt x="722723" y="6213888"/>
                </a:lnTo>
                <a:lnTo>
                  <a:pt x="766514" y="6226979"/>
                </a:lnTo>
                <a:lnTo>
                  <a:pt x="811087" y="6238183"/>
                </a:lnTo>
                <a:lnTo>
                  <a:pt x="856395" y="6247453"/>
                </a:lnTo>
                <a:lnTo>
                  <a:pt x="902394" y="6254743"/>
                </a:lnTo>
                <a:lnTo>
                  <a:pt x="949036" y="6260008"/>
                </a:lnTo>
                <a:lnTo>
                  <a:pt x="996275" y="6263200"/>
                </a:lnTo>
                <a:lnTo>
                  <a:pt x="1044066" y="6264275"/>
                </a:lnTo>
                <a:lnTo>
                  <a:pt x="6588633" y="6264275"/>
                </a:lnTo>
                <a:lnTo>
                  <a:pt x="6636421" y="6263200"/>
                </a:lnTo>
                <a:lnTo>
                  <a:pt x="6683658" y="6260008"/>
                </a:lnTo>
                <a:lnTo>
                  <a:pt x="6730297" y="6254743"/>
                </a:lnTo>
                <a:lnTo>
                  <a:pt x="6776294" y="6247453"/>
                </a:lnTo>
                <a:lnTo>
                  <a:pt x="6821601" y="6238183"/>
                </a:lnTo>
                <a:lnTo>
                  <a:pt x="6866172" y="6226979"/>
                </a:lnTo>
                <a:lnTo>
                  <a:pt x="6909962" y="6213888"/>
                </a:lnTo>
                <a:lnTo>
                  <a:pt x="6952924" y="6198955"/>
                </a:lnTo>
                <a:lnTo>
                  <a:pt x="6995013" y="6182226"/>
                </a:lnTo>
                <a:lnTo>
                  <a:pt x="7036181" y="6163748"/>
                </a:lnTo>
                <a:lnTo>
                  <a:pt x="7076384" y="6143567"/>
                </a:lnTo>
                <a:lnTo>
                  <a:pt x="7115574" y="6121728"/>
                </a:lnTo>
                <a:lnTo>
                  <a:pt x="7153707" y="6098278"/>
                </a:lnTo>
                <a:lnTo>
                  <a:pt x="7190735" y="6073263"/>
                </a:lnTo>
                <a:lnTo>
                  <a:pt x="7226613" y="6046729"/>
                </a:lnTo>
                <a:lnTo>
                  <a:pt x="7261294" y="6018722"/>
                </a:lnTo>
                <a:lnTo>
                  <a:pt x="7294733" y="5989288"/>
                </a:lnTo>
                <a:lnTo>
                  <a:pt x="7326884" y="5958473"/>
                </a:lnTo>
                <a:lnTo>
                  <a:pt x="7357699" y="5926323"/>
                </a:lnTo>
                <a:lnTo>
                  <a:pt x="7387134" y="5892885"/>
                </a:lnTo>
                <a:lnTo>
                  <a:pt x="7415142" y="5858204"/>
                </a:lnTo>
                <a:lnTo>
                  <a:pt x="7441677" y="5822326"/>
                </a:lnTo>
                <a:lnTo>
                  <a:pt x="7466693" y="5785299"/>
                </a:lnTo>
                <a:lnTo>
                  <a:pt x="7490144" y="5747166"/>
                </a:lnTo>
                <a:lnTo>
                  <a:pt x="7511984" y="5707976"/>
                </a:lnTo>
                <a:lnTo>
                  <a:pt x="7532167" y="5667773"/>
                </a:lnTo>
                <a:lnTo>
                  <a:pt x="7550646" y="5626604"/>
                </a:lnTo>
                <a:lnTo>
                  <a:pt x="7567375" y="5584515"/>
                </a:lnTo>
                <a:lnTo>
                  <a:pt x="7582309" y="5541551"/>
                </a:lnTo>
                <a:lnTo>
                  <a:pt x="7595401" y="5497760"/>
                </a:lnTo>
                <a:lnTo>
                  <a:pt x="7606606" y="5453187"/>
                </a:lnTo>
                <a:lnTo>
                  <a:pt x="7615877" y="5407879"/>
                </a:lnTo>
                <a:lnTo>
                  <a:pt x="7623168" y="5361880"/>
                </a:lnTo>
                <a:lnTo>
                  <a:pt x="7628432" y="5315238"/>
                </a:lnTo>
                <a:lnTo>
                  <a:pt x="7631625" y="5267999"/>
                </a:lnTo>
                <a:lnTo>
                  <a:pt x="7632700" y="5220208"/>
                </a:lnTo>
                <a:lnTo>
                  <a:pt x="7632700" y="1044066"/>
                </a:lnTo>
                <a:lnTo>
                  <a:pt x="7631625" y="996278"/>
                </a:lnTo>
                <a:lnTo>
                  <a:pt x="7628432" y="949041"/>
                </a:lnTo>
                <a:lnTo>
                  <a:pt x="7623168" y="902402"/>
                </a:lnTo>
                <a:lnTo>
                  <a:pt x="7615877" y="856405"/>
                </a:lnTo>
                <a:lnTo>
                  <a:pt x="7606606" y="811098"/>
                </a:lnTo>
                <a:lnTo>
                  <a:pt x="7595401" y="766527"/>
                </a:lnTo>
                <a:lnTo>
                  <a:pt x="7582309" y="722737"/>
                </a:lnTo>
                <a:lnTo>
                  <a:pt x="7567375" y="679775"/>
                </a:lnTo>
                <a:lnTo>
                  <a:pt x="7550646" y="637686"/>
                </a:lnTo>
                <a:lnTo>
                  <a:pt x="7532167" y="596518"/>
                </a:lnTo>
                <a:lnTo>
                  <a:pt x="7511984" y="556315"/>
                </a:lnTo>
                <a:lnTo>
                  <a:pt x="7490144" y="517125"/>
                </a:lnTo>
                <a:lnTo>
                  <a:pt x="7466693" y="478992"/>
                </a:lnTo>
                <a:lnTo>
                  <a:pt x="7441677" y="441964"/>
                </a:lnTo>
                <a:lnTo>
                  <a:pt x="7415142" y="406086"/>
                </a:lnTo>
                <a:lnTo>
                  <a:pt x="7387134" y="371405"/>
                </a:lnTo>
                <a:lnTo>
                  <a:pt x="7357699" y="337966"/>
                </a:lnTo>
                <a:lnTo>
                  <a:pt x="7326884" y="305816"/>
                </a:lnTo>
                <a:lnTo>
                  <a:pt x="7294733" y="275000"/>
                </a:lnTo>
                <a:lnTo>
                  <a:pt x="7261294" y="245565"/>
                </a:lnTo>
                <a:lnTo>
                  <a:pt x="7226613" y="217557"/>
                </a:lnTo>
                <a:lnTo>
                  <a:pt x="7190735" y="191022"/>
                </a:lnTo>
                <a:lnTo>
                  <a:pt x="7153707" y="166006"/>
                </a:lnTo>
                <a:lnTo>
                  <a:pt x="7115574" y="142555"/>
                </a:lnTo>
                <a:lnTo>
                  <a:pt x="7076384" y="120715"/>
                </a:lnTo>
                <a:lnTo>
                  <a:pt x="7036181" y="100532"/>
                </a:lnTo>
                <a:lnTo>
                  <a:pt x="6995013" y="82053"/>
                </a:lnTo>
                <a:lnTo>
                  <a:pt x="6952924" y="65324"/>
                </a:lnTo>
                <a:lnTo>
                  <a:pt x="6909962" y="50390"/>
                </a:lnTo>
                <a:lnTo>
                  <a:pt x="6866172" y="37298"/>
                </a:lnTo>
                <a:lnTo>
                  <a:pt x="6821601" y="26093"/>
                </a:lnTo>
                <a:lnTo>
                  <a:pt x="6776294" y="16822"/>
                </a:lnTo>
                <a:lnTo>
                  <a:pt x="6730297" y="9531"/>
                </a:lnTo>
                <a:lnTo>
                  <a:pt x="6683658" y="4267"/>
                </a:lnTo>
                <a:lnTo>
                  <a:pt x="6636421" y="1074"/>
                </a:lnTo>
                <a:lnTo>
                  <a:pt x="6588633" y="0"/>
                </a:lnTo>
                <a:close/>
              </a:path>
            </a:pathLst>
          </a:custGeom>
          <a:solidFill>
            <a:srgbClr val="FFFFFF"/>
          </a:solidFill>
        </p:spPr>
        <p:txBody>
          <a:bodyPr wrap="square" lIns="0" tIns="0" rIns="0" bIns="0" rtlCol="0"/>
          <a:lstStyle/>
          <a:p/>
        </p:txBody>
      </p:sp>
      <p:sp>
        <p:nvSpPr>
          <p:cNvPr id="4" name="object 4"/>
          <p:cNvSpPr/>
          <p:nvPr/>
        </p:nvSpPr>
        <p:spPr>
          <a:xfrm>
            <a:off x="107950" y="44450"/>
            <a:ext cx="7632700" cy="6264275"/>
          </a:xfrm>
          <a:custGeom>
            <a:avLst/>
            <a:gdLst/>
            <a:ahLst/>
            <a:cxnLst/>
            <a:rect l="l" t="t" r="r" b="b"/>
            <a:pathLst>
              <a:path w="7632700" h="6264275">
                <a:moveTo>
                  <a:pt x="0" y="1044066"/>
                </a:moveTo>
                <a:lnTo>
                  <a:pt x="1074" y="996278"/>
                </a:lnTo>
                <a:lnTo>
                  <a:pt x="4266" y="949041"/>
                </a:lnTo>
                <a:lnTo>
                  <a:pt x="9531" y="902402"/>
                </a:lnTo>
                <a:lnTo>
                  <a:pt x="16821" y="856405"/>
                </a:lnTo>
                <a:lnTo>
                  <a:pt x="26091" y="811098"/>
                </a:lnTo>
                <a:lnTo>
                  <a:pt x="37295" y="766527"/>
                </a:lnTo>
                <a:lnTo>
                  <a:pt x="50386" y="722737"/>
                </a:lnTo>
                <a:lnTo>
                  <a:pt x="65319" y="679775"/>
                </a:lnTo>
                <a:lnTo>
                  <a:pt x="82048" y="637686"/>
                </a:lnTo>
                <a:lnTo>
                  <a:pt x="100526" y="596518"/>
                </a:lnTo>
                <a:lnTo>
                  <a:pt x="120707" y="556315"/>
                </a:lnTo>
                <a:lnTo>
                  <a:pt x="142546" y="517125"/>
                </a:lnTo>
                <a:lnTo>
                  <a:pt x="165996" y="478992"/>
                </a:lnTo>
                <a:lnTo>
                  <a:pt x="191011" y="441964"/>
                </a:lnTo>
                <a:lnTo>
                  <a:pt x="217545" y="406086"/>
                </a:lnTo>
                <a:lnTo>
                  <a:pt x="245552" y="371405"/>
                </a:lnTo>
                <a:lnTo>
                  <a:pt x="274986" y="337966"/>
                </a:lnTo>
                <a:lnTo>
                  <a:pt x="305801" y="305816"/>
                </a:lnTo>
                <a:lnTo>
                  <a:pt x="337951" y="275000"/>
                </a:lnTo>
                <a:lnTo>
                  <a:pt x="371389" y="245565"/>
                </a:lnTo>
                <a:lnTo>
                  <a:pt x="406070" y="217557"/>
                </a:lnTo>
                <a:lnTo>
                  <a:pt x="441948" y="191022"/>
                </a:lnTo>
                <a:lnTo>
                  <a:pt x="478975" y="166006"/>
                </a:lnTo>
                <a:lnTo>
                  <a:pt x="517108" y="142555"/>
                </a:lnTo>
                <a:lnTo>
                  <a:pt x="556298" y="120715"/>
                </a:lnTo>
                <a:lnTo>
                  <a:pt x="596501" y="100532"/>
                </a:lnTo>
                <a:lnTo>
                  <a:pt x="637670" y="82053"/>
                </a:lnTo>
                <a:lnTo>
                  <a:pt x="679759" y="65324"/>
                </a:lnTo>
                <a:lnTo>
                  <a:pt x="722723" y="50390"/>
                </a:lnTo>
                <a:lnTo>
                  <a:pt x="766514" y="37298"/>
                </a:lnTo>
                <a:lnTo>
                  <a:pt x="811087" y="26093"/>
                </a:lnTo>
                <a:lnTo>
                  <a:pt x="856395" y="16822"/>
                </a:lnTo>
                <a:lnTo>
                  <a:pt x="902394" y="9531"/>
                </a:lnTo>
                <a:lnTo>
                  <a:pt x="949036" y="4267"/>
                </a:lnTo>
                <a:lnTo>
                  <a:pt x="996275" y="1074"/>
                </a:lnTo>
                <a:lnTo>
                  <a:pt x="1044066" y="0"/>
                </a:lnTo>
                <a:lnTo>
                  <a:pt x="6588633" y="0"/>
                </a:lnTo>
                <a:lnTo>
                  <a:pt x="6636421" y="1074"/>
                </a:lnTo>
                <a:lnTo>
                  <a:pt x="6683658" y="4267"/>
                </a:lnTo>
                <a:lnTo>
                  <a:pt x="6730297" y="9531"/>
                </a:lnTo>
                <a:lnTo>
                  <a:pt x="6776294" y="16822"/>
                </a:lnTo>
                <a:lnTo>
                  <a:pt x="6821601" y="26093"/>
                </a:lnTo>
                <a:lnTo>
                  <a:pt x="6866172" y="37298"/>
                </a:lnTo>
                <a:lnTo>
                  <a:pt x="6909962" y="50390"/>
                </a:lnTo>
                <a:lnTo>
                  <a:pt x="6952924" y="65324"/>
                </a:lnTo>
                <a:lnTo>
                  <a:pt x="6995013" y="82053"/>
                </a:lnTo>
                <a:lnTo>
                  <a:pt x="7036181" y="100532"/>
                </a:lnTo>
                <a:lnTo>
                  <a:pt x="7076384" y="120715"/>
                </a:lnTo>
                <a:lnTo>
                  <a:pt x="7115574" y="142555"/>
                </a:lnTo>
                <a:lnTo>
                  <a:pt x="7153707" y="166006"/>
                </a:lnTo>
                <a:lnTo>
                  <a:pt x="7190735" y="191022"/>
                </a:lnTo>
                <a:lnTo>
                  <a:pt x="7226613" y="217557"/>
                </a:lnTo>
                <a:lnTo>
                  <a:pt x="7261294" y="245565"/>
                </a:lnTo>
                <a:lnTo>
                  <a:pt x="7294733" y="275000"/>
                </a:lnTo>
                <a:lnTo>
                  <a:pt x="7326884" y="305815"/>
                </a:lnTo>
                <a:lnTo>
                  <a:pt x="7357699" y="337966"/>
                </a:lnTo>
                <a:lnTo>
                  <a:pt x="7387134" y="371405"/>
                </a:lnTo>
                <a:lnTo>
                  <a:pt x="7415142" y="406086"/>
                </a:lnTo>
                <a:lnTo>
                  <a:pt x="7441677" y="441964"/>
                </a:lnTo>
                <a:lnTo>
                  <a:pt x="7466693" y="478992"/>
                </a:lnTo>
                <a:lnTo>
                  <a:pt x="7490144" y="517125"/>
                </a:lnTo>
                <a:lnTo>
                  <a:pt x="7511984" y="556315"/>
                </a:lnTo>
                <a:lnTo>
                  <a:pt x="7532167" y="596518"/>
                </a:lnTo>
                <a:lnTo>
                  <a:pt x="7550646" y="637686"/>
                </a:lnTo>
                <a:lnTo>
                  <a:pt x="7567375" y="679775"/>
                </a:lnTo>
                <a:lnTo>
                  <a:pt x="7582309" y="722737"/>
                </a:lnTo>
                <a:lnTo>
                  <a:pt x="7595401" y="766527"/>
                </a:lnTo>
                <a:lnTo>
                  <a:pt x="7606606" y="811098"/>
                </a:lnTo>
                <a:lnTo>
                  <a:pt x="7615877" y="856405"/>
                </a:lnTo>
                <a:lnTo>
                  <a:pt x="7623168" y="902402"/>
                </a:lnTo>
                <a:lnTo>
                  <a:pt x="7628432" y="949041"/>
                </a:lnTo>
                <a:lnTo>
                  <a:pt x="7631625" y="996278"/>
                </a:lnTo>
                <a:lnTo>
                  <a:pt x="7632700" y="1044066"/>
                </a:lnTo>
                <a:lnTo>
                  <a:pt x="7632700" y="5220208"/>
                </a:lnTo>
                <a:lnTo>
                  <a:pt x="7631625" y="5267999"/>
                </a:lnTo>
                <a:lnTo>
                  <a:pt x="7628432" y="5315238"/>
                </a:lnTo>
                <a:lnTo>
                  <a:pt x="7623168" y="5361880"/>
                </a:lnTo>
                <a:lnTo>
                  <a:pt x="7615877" y="5407879"/>
                </a:lnTo>
                <a:lnTo>
                  <a:pt x="7606606" y="5453187"/>
                </a:lnTo>
                <a:lnTo>
                  <a:pt x="7595401" y="5497760"/>
                </a:lnTo>
                <a:lnTo>
                  <a:pt x="7582309" y="5541551"/>
                </a:lnTo>
                <a:lnTo>
                  <a:pt x="7567375" y="5584515"/>
                </a:lnTo>
                <a:lnTo>
                  <a:pt x="7550646" y="5626604"/>
                </a:lnTo>
                <a:lnTo>
                  <a:pt x="7532167" y="5667773"/>
                </a:lnTo>
                <a:lnTo>
                  <a:pt x="7511984" y="5707976"/>
                </a:lnTo>
                <a:lnTo>
                  <a:pt x="7490144" y="5747166"/>
                </a:lnTo>
                <a:lnTo>
                  <a:pt x="7466693" y="5785299"/>
                </a:lnTo>
                <a:lnTo>
                  <a:pt x="7441677" y="5822326"/>
                </a:lnTo>
                <a:lnTo>
                  <a:pt x="7415142" y="5858204"/>
                </a:lnTo>
                <a:lnTo>
                  <a:pt x="7387134" y="5892885"/>
                </a:lnTo>
                <a:lnTo>
                  <a:pt x="7357699" y="5926323"/>
                </a:lnTo>
                <a:lnTo>
                  <a:pt x="7326884" y="5958473"/>
                </a:lnTo>
                <a:lnTo>
                  <a:pt x="7294733" y="5989288"/>
                </a:lnTo>
                <a:lnTo>
                  <a:pt x="7261294" y="6018722"/>
                </a:lnTo>
                <a:lnTo>
                  <a:pt x="7226613" y="6046729"/>
                </a:lnTo>
                <a:lnTo>
                  <a:pt x="7190735" y="6073263"/>
                </a:lnTo>
                <a:lnTo>
                  <a:pt x="7153707" y="6098278"/>
                </a:lnTo>
                <a:lnTo>
                  <a:pt x="7115574" y="6121728"/>
                </a:lnTo>
                <a:lnTo>
                  <a:pt x="7076384" y="6143567"/>
                </a:lnTo>
                <a:lnTo>
                  <a:pt x="7036181" y="6163748"/>
                </a:lnTo>
                <a:lnTo>
                  <a:pt x="6995013" y="6182226"/>
                </a:lnTo>
                <a:lnTo>
                  <a:pt x="6952924" y="6198955"/>
                </a:lnTo>
                <a:lnTo>
                  <a:pt x="6909962" y="6213888"/>
                </a:lnTo>
                <a:lnTo>
                  <a:pt x="6866172" y="6226979"/>
                </a:lnTo>
                <a:lnTo>
                  <a:pt x="6821601" y="6238183"/>
                </a:lnTo>
                <a:lnTo>
                  <a:pt x="6776294" y="6247453"/>
                </a:lnTo>
                <a:lnTo>
                  <a:pt x="6730297" y="6254743"/>
                </a:lnTo>
                <a:lnTo>
                  <a:pt x="6683658" y="6260008"/>
                </a:lnTo>
                <a:lnTo>
                  <a:pt x="6636421" y="6263200"/>
                </a:lnTo>
                <a:lnTo>
                  <a:pt x="6588633" y="6264275"/>
                </a:lnTo>
                <a:lnTo>
                  <a:pt x="1044066" y="6264275"/>
                </a:lnTo>
                <a:lnTo>
                  <a:pt x="996275" y="6263200"/>
                </a:lnTo>
                <a:lnTo>
                  <a:pt x="949036" y="6260008"/>
                </a:lnTo>
                <a:lnTo>
                  <a:pt x="902394" y="6254743"/>
                </a:lnTo>
                <a:lnTo>
                  <a:pt x="856395" y="6247453"/>
                </a:lnTo>
                <a:lnTo>
                  <a:pt x="811087" y="6238183"/>
                </a:lnTo>
                <a:lnTo>
                  <a:pt x="766514" y="6226979"/>
                </a:lnTo>
                <a:lnTo>
                  <a:pt x="722723" y="6213888"/>
                </a:lnTo>
                <a:lnTo>
                  <a:pt x="679759" y="6198955"/>
                </a:lnTo>
                <a:lnTo>
                  <a:pt x="637670" y="6182226"/>
                </a:lnTo>
                <a:lnTo>
                  <a:pt x="596501" y="6163748"/>
                </a:lnTo>
                <a:lnTo>
                  <a:pt x="556298" y="6143567"/>
                </a:lnTo>
                <a:lnTo>
                  <a:pt x="517108" y="6121728"/>
                </a:lnTo>
                <a:lnTo>
                  <a:pt x="478975" y="6098278"/>
                </a:lnTo>
                <a:lnTo>
                  <a:pt x="441948" y="6073263"/>
                </a:lnTo>
                <a:lnTo>
                  <a:pt x="406070" y="6046729"/>
                </a:lnTo>
                <a:lnTo>
                  <a:pt x="371389" y="6018722"/>
                </a:lnTo>
                <a:lnTo>
                  <a:pt x="337951" y="5989288"/>
                </a:lnTo>
                <a:lnTo>
                  <a:pt x="305801" y="5958473"/>
                </a:lnTo>
                <a:lnTo>
                  <a:pt x="274986" y="5926323"/>
                </a:lnTo>
                <a:lnTo>
                  <a:pt x="245552" y="5892885"/>
                </a:lnTo>
                <a:lnTo>
                  <a:pt x="217545" y="5858204"/>
                </a:lnTo>
                <a:lnTo>
                  <a:pt x="191011" y="5822326"/>
                </a:lnTo>
                <a:lnTo>
                  <a:pt x="165996" y="5785299"/>
                </a:lnTo>
                <a:lnTo>
                  <a:pt x="142546" y="5747166"/>
                </a:lnTo>
                <a:lnTo>
                  <a:pt x="120707" y="5707976"/>
                </a:lnTo>
                <a:lnTo>
                  <a:pt x="100526" y="5667773"/>
                </a:lnTo>
                <a:lnTo>
                  <a:pt x="82048" y="5626604"/>
                </a:lnTo>
                <a:lnTo>
                  <a:pt x="65319" y="5584515"/>
                </a:lnTo>
                <a:lnTo>
                  <a:pt x="50386" y="5541551"/>
                </a:lnTo>
                <a:lnTo>
                  <a:pt x="37295" y="5497760"/>
                </a:lnTo>
                <a:lnTo>
                  <a:pt x="26091" y="5453187"/>
                </a:lnTo>
                <a:lnTo>
                  <a:pt x="16821" y="5407879"/>
                </a:lnTo>
                <a:lnTo>
                  <a:pt x="9531" y="5361880"/>
                </a:lnTo>
                <a:lnTo>
                  <a:pt x="4266" y="5315238"/>
                </a:lnTo>
                <a:lnTo>
                  <a:pt x="1074" y="5267999"/>
                </a:lnTo>
                <a:lnTo>
                  <a:pt x="0" y="5220208"/>
                </a:lnTo>
                <a:lnTo>
                  <a:pt x="0" y="1044066"/>
                </a:lnTo>
                <a:close/>
              </a:path>
            </a:pathLst>
          </a:custGeom>
          <a:ln w="25400">
            <a:solidFill>
              <a:srgbClr val="4F81BC"/>
            </a:solidFill>
          </a:ln>
        </p:spPr>
        <p:txBody>
          <a:bodyPr wrap="square" lIns="0" tIns="0" rIns="0" bIns="0" rtlCol="0"/>
          <a:lstStyle/>
          <a:p/>
        </p:txBody>
      </p:sp>
      <p:sp>
        <p:nvSpPr>
          <p:cNvPr id="5" name="object 5"/>
          <p:cNvSpPr/>
          <p:nvPr/>
        </p:nvSpPr>
        <p:spPr>
          <a:xfrm>
            <a:off x="7885176" y="333375"/>
            <a:ext cx="1220787" cy="5832475"/>
          </a:xfrm>
          <a:prstGeom prst="rect">
            <a:avLst/>
          </a:prstGeom>
          <a:blipFill>
            <a:blip r:embed="rId3" cstate="print"/>
            <a:stretch>
              <a:fillRect/>
            </a:stretch>
          </a:blipFill>
        </p:spPr>
        <p:txBody>
          <a:bodyPr wrap="square" lIns="0" tIns="0" rIns="0" bIns="0" rtlCol="0"/>
          <a:lstStyle/>
          <a:p/>
        </p:txBody>
      </p:sp>
      <p:sp>
        <p:nvSpPr>
          <p:cNvPr id="6" name="object 6"/>
          <p:cNvSpPr txBox="1"/>
          <p:nvPr/>
        </p:nvSpPr>
        <p:spPr>
          <a:xfrm>
            <a:off x="739241" y="1152905"/>
            <a:ext cx="6563359" cy="4781550"/>
          </a:xfrm>
          <a:prstGeom prst="rect">
            <a:avLst/>
          </a:prstGeom>
        </p:spPr>
        <p:txBody>
          <a:bodyPr wrap="square" lIns="0" tIns="12700" rIns="0" bIns="0" rtlCol="0" vert="horz">
            <a:spAutoFit/>
          </a:bodyPr>
          <a:lstStyle/>
          <a:p>
            <a:pPr algn="just" marL="12700" marR="5080">
              <a:lnSpc>
                <a:spcPct val="100000"/>
              </a:lnSpc>
              <a:spcBef>
                <a:spcPts val="100"/>
              </a:spcBef>
            </a:pPr>
            <a:r>
              <a:rPr dirty="0" sz="2400" spc="-5">
                <a:latin typeface="Arial"/>
                <a:cs typeface="Arial"/>
              </a:rPr>
              <a:t>“[...] os currículos não são conteúdos prontos a  serem passados aos alunos. São uma  construção e seleção de </a:t>
            </a:r>
            <a:r>
              <a:rPr dirty="0" sz="2400">
                <a:latin typeface="Arial"/>
                <a:cs typeface="Arial"/>
              </a:rPr>
              <a:t>conhecimentos </a:t>
            </a:r>
            <a:r>
              <a:rPr dirty="0" sz="2400" spc="-5">
                <a:latin typeface="Arial"/>
                <a:cs typeface="Arial"/>
              </a:rPr>
              <a:t>e  práticas produzidas em contextos concretos e  em dinâmicas </a:t>
            </a:r>
            <a:r>
              <a:rPr dirty="0" sz="2400">
                <a:latin typeface="Arial"/>
                <a:cs typeface="Arial"/>
              </a:rPr>
              <a:t>sociais, </a:t>
            </a:r>
            <a:r>
              <a:rPr dirty="0" sz="2400" spc="-5">
                <a:latin typeface="Arial"/>
                <a:cs typeface="Arial"/>
              </a:rPr>
              <a:t>políticas e culturais,  intelectuais e pedagógicas. Conhecimentos e  práticas expostos às novas dinâmicas </a:t>
            </a:r>
            <a:r>
              <a:rPr dirty="0" sz="2400">
                <a:latin typeface="Arial"/>
                <a:cs typeface="Arial"/>
              </a:rPr>
              <a:t>e  </a:t>
            </a:r>
            <a:r>
              <a:rPr dirty="0" sz="2400" spc="-5">
                <a:latin typeface="Arial"/>
                <a:cs typeface="Arial"/>
              </a:rPr>
              <a:t>reinterpretadas em cada contexto histórico. As  indagações revelam que há entendimento </a:t>
            </a:r>
            <a:r>
              <a:rPr dirty="0" sz="2400" spc="-10">
                <a:latin typeface="Arial"/>
                <a:cs typeface="Arial"/>
              </a:rPr>
              <a:t>de  </a:t>
            </a:r>
            <a:r>
              <a:rPr dirty="0" sz="2400" spc="-5">
                <a:latin typeface="Arial"/>
                <a:cs typeface="Arial"/>
              </a:rPr>
              <a:t>que os currículos são orientados pela </a:t>
            </a:r>
            <a:r>
              <a:rPr dirty="0" sz="2400">
                <a:latin typeface="Arial"/>
                <a:cs typeface="Arial"/>
              </a:rPr>
              <a:t>dinâmica  </a:t>
            </a:r>
            <a:r>
              <a:rPr dirty="0" sz="2400" spc="-5">
                <a:latin typeface="Arial"/>
                <a:cs typeface="Arial"/>
              </a:rPr>
              <a:t>da Sociedade. Cabe </a:t>
            </a:r>
            <a:r>
              <a:rPr dirty="0" sz="2400">
                <a:latin typeface="Arial"/>
                <a:cs typeface="Arial"/>
              </a:rPr>
              <a:t>à </a:t>
            </a:r>
            <a:r>
              <a:rPr dirty="0" sz="2400" spc="-5">
                <a:latin typeface="Arial"/>
                <a:cs typeface="Arial"/>
              </a:rPr>
              <a:t>nós, como profissionais  da Educação, encontrar respostas.” (LIMA,  2007, p.9)</a:t>
            </a:r>
            <a:endParaRPr sz="2400">
              <a:latin typeface="Arial"/>
              <a:cs typeface="Arial"/>
            </a:endParaRPr>
          </a:p>
        </p:txBody>
      </p:sp>
      <p:sp>
        <p:nvSpPr>
          <p:cNvPr id="7" name="object 7"/>
          <p:cNvSpPr txBox="1"/>
          <p:nvPr/>
        </p:nvSpPr>
        <p:spPr>
          <a:xfrm>
            <a:off x="792162" y="188976"/>
            <a:ext cx="6264275" cy="800100"/>
          </a:xfrm>
          <a:prstGeom prst="rect">
            <a:avLst/>
          </a:prstGeom>
          <a:solidFill>
            <a:srgbClr val="548ED4"/>
          </a:solidFill>
        </p:spPr>
        <p:txBody>
          <a:bodyPr wrap="square" lIns="0" tIns="40640" rIns="0" bIns="0" rtlCol="0" vert="horz">
            <a:spAutoFit/>
          </a:bodyPr>
          <a:lstStyle/>
          <a:p>
            <a:pPr marL="91440" marR="315595">
              <a:lnSpc>
                <a:spcPct val="100000"/>
              </a:lnSpc>
              <a:spcBef>
                <a:spcPts val="320"/>
              </a:spcBef>
            </a:pPr>
            <a:r>
              <a:rPr dirty="0" sz="1600" spc="-5" b="1">
                <a:solidFill>
                  <a:srgbClr val="FFFFFF"/>
                </a:solidFill>
                <a:latin typeface="Arial"/>
                <a:cs typeface="Arial"/>
              </a:rPr>
              <a:t>Relações entre apropriação do Sistema de Escrita </a:t>
            </a:r>
            <a:r>
              <a:rPr dirty="0" sz="1600" spc="-10" b="1">
                <a:solidFill>
                  <a:srgbClr val="FFFFFF"/>
                </a:solidFill>
                <a:latin typeface="Arial"/>
                <a:cs typeface="Arial"/>
              </a:rPr>
              <a:t>Alfabética  </a:t>
            </a:r>
            <a:r>
              <a:rPr dirty="0" sz="1600" spc="-5" b="1">
                <a:solidFill>
                  <a:srgbClr val="FFFFFF"/>
                </a:solidFill>
                <a:latin typeface="Arial"/>
                <a:cs typeface="Arial"/>
              </a:rPr>
              <a:t>e letramento nas diferentes áreas do</a:t>
            </a:r>
            <a:r>
              <a:rPr dirty="0" sz="1600" spc="75" b="1">
                <a:solidFill>
                  <a:srgbClr val="FFFFFF"/>
                </a:solidFill>
                <a:latin typeface="Arial"/>
                <a:cs typeface="Arial"/>
              </a:rPr>
              <a:t> </a:t>
            </a:r>
            <a:r>
              <a:rPr dirty="0" sz="1600" spc="-5" b="1">
                <a:solidFill>
                  <a:srgbClr val="FFFFFF"/>
                </a:solidFill>
                <a:latin typeface="Arial"/>
                <a:cs typeface="Arial"/>
              </a:rPr>
              <a:t>Conhecimento</a:t>
            </a:r>
            <a:endParaRPr sz="1600">
              <a:latin typeface="Arial"/>
              <a:cs typeface="Arial"/>
            </a:endParaRPr>
          </a:p>
          <a:p>
            <a:pPr algn="r" marR="82550">
              <a:lnSpc>
                <a:spcPts val="1675"/>
              </a:lnSpc>
            </a:pPr>
            <a:r>
              <a:rPr dirty="0" sz="1400" spc="-5">
                <a:latin typeface="Arial"/>
                <a:cs typeface="Arial"/>
              </a:rPr>
              <a:t>Ivane </a:t>
            </a:r>
            <a:r>
              <a:rPr dirty="0" sz="1400">
                <a:latin typeface="Arial"/>
                <a:cs typeface="Arial"/>
              </a:rPr>
              <a:t>Pedrosa de</a:t>
            </a:r>
            <a:r>
              <a:rPr dirty="0" sz="1400" spc="-120">
                <a:latin typeface="Arial"/>
                <a:cs typeface="Arial"/>
              </a:rPr>
              <a:t> </a:t>
            </a:r>
            <a:r>
              <a:rPr dirty="0" sz="1400">
                <a:latin typeface="Arial"/>
                <a:cs typeface="Arial"/>
              </a:rPr>
              <a:t>Souza</a:t>
            </a:r>
            <a:endParaRPr sz="14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3715511" y="1618488"/>
            <a:ext cx="4844795" cy="739139"/>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075944" y="2167127"/>
            <a:ext cx="7155180" cy="739139"/>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694944" y="2715767"/>
            <a:ext cx="7917180" cy="739139"/>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656844" y="3264408"/>
            <a:ext cx="5407152" cy="739139"/>
          </a:xfrm>
          <a:prstGeom prst="rect">
            <a:avLst/>
          </a:prstGeom>
          <a:blipFill>
            <a:blip r:embed="rId6" cstate="print"/>
            <a:stretch>
              <a:fillRect/>
            </a:stretch>
          </a:blipFill>
        </p:spPr>
        <p:txBody>
          <a:bodyPr wrap="square" lIns="0" tIns="0" rIns="0" bIns="0" rtlCol="0"/>
          <a:lstStyle/>
          <a:p/>
        </p:txBody>
      </p:sp>
      <p:sp>
        <p:nvSpPr>
          <p:cNvPr id="9" name="object 9"/>
          <p:cNvSpPr txBox="1"/>
          <p:nvPr/>
        </p:nvSpPr>
        <p:spPr>
          <a:xfrm>
            <a:off x="927912" y="641730"/>
            <a:ext cx="7289800" cy="4964430"/>
          </a:xfrm>
          <a:prstGeom prst="rect">
            <a:avLst/>
          </a:prstGeom>
        </p:spPr>
        <p:txBody>
          <a:bodyPr wrap="square" lIns="0" tIns="12700" rIns="0" bIns="0" rtlCol="0" vert="horz">
            <a:spAutoFit/>
          </a:bodyPr>
          <a:lstStyle/>
          <a:p>
            <a:pPr algn="ctr" marL="12065" marR="5080" indent="-2540">
              <a:lnSpc>
                <a:spcPct val="100000"/>
              </a:lnSpc>
              <a:spcBef>
                <a:spcPts val="100"/>
              </a:spcBef>
            </a:pPr>
            <a:r>
              <a:rPr dirty="0" sz="3600" spc="-5">
                <a:latin typeface="Arial"/>
                <a:cs typeface="Arial"/>
              </a:rPr>
              <a:t>Uma diferença básica entre o  </a:t>
            </a:r>
            <a:r>
              <a:rPr dirty="0" sz="3600">
                <a:latin typeface="Arial"/>
                <a:cs typeface="Arial"/>
              </a:rPr>
              <a:t>projeto didático e a sequência  </a:t>
            </a:r>
            <a:r>
              <a:rPr dirty="0" sz="3600" spc="-5">
                <a:latin typeface="Arial"/>
                <a:cs typeface="Arial"/>
              </a:rPr>
              <a:t>didática é que </a:t>
            </a:r>
            <a:r>
              <a:rPr dirty="0" sz="3600" spc="-5">
                <a:solidFill>
                  <a:srgbClr val="FF0000"/>
                </a:solidFill>
                <a:latin typeface="Arial"/>
                <a:cs typeface="Arial"/>
              </a:rPr>
              <a:t>no </a:t>
            </a:r>
            <a:r>
              <a:rPr dirty="0" sz="3600">
                <a:solidFill>
                  <a:srgbClr val="FF0000"/>
                </a:solidFill>
                <a:latin typeface="Arial"/>
                <a:cs typeface="Arial"/>
              </a:rPr>
              <a:t>projeto </a:t>
            </a:r>
            <a:r>
              <a:rPr dirty="0" sz="3600" spc="-5">
                <a:solidFill>
                  <a:srgbClr val="FF0000"/>
                </a:solidFill>
                <a:latin typeface="Arial"/>
                <a:cs typeface="Arial"/>
              </a:rPr>
              <a:t>didático o  planejamento, monitoramento e  </a:t>
            </a:r>
            <a:r>
              <a:rPr dirty="0" sz="3600">
                <a:solidFill>
                  <a:srgbClr val="FF0000"/>
                </a:solidFill>
                <a:latin typeface="Arial"/>
                <a:cs typeface="Arial"/>
              </a:rPr>
              <a:t>avaliação </a:t>
            </a:r>
            <a:r>
              <a:rPr dirty="0" sz="3600" spc="-5">
                <a:solidFill>
                  <a:srgbClr val="FF0000"/>
                </a:solidFill>
                <a:latin typeface="Arial"/>
                <a:cs typeface="Arial"/>
              </a:rPr>
              <a:t>de todo o processo se dá  de </a:t>
            </a:r>
            <a:r>
              <a:rPr dirty="0" sz="3600">
                <a:solidFill>
                  <a:srgbClr val="FF0000"/>
                </a:solidFill>
                <a:latin typeface="Arial"/>
                <a:cs typeface="Arial"/>
              </a:rPr>
              <a:t>forma compartilhada</a:t>
            </a:r>
            <a:r>
              <a:rPr dirty="0" sz="3600">
                <a:latin typeface="Arial"/>
                <a:cs typeface="Arial"/>
              </a:rPr>
              <a:t>, </a:t>
            </a:r>
            <a:r>
              <a:rPr dirty="0" sz="3600" spc="-5">
                <a:latin typeface="Arial"/>
                <a:cs typeface="Arial"/>
              </a:rPr>
              <a:t>ou seja,</a:t>
            </a:r>
            <a:r>
              <a:rPr dirty="0" sz="3600" spc="-85">
                <a:latin typeface="Arial"/>
                <a:cs typeface="Arial"/>
              </a:rPr>
              <a:t> </a:t>
            </a:r>
            <a:r>
              <a:rPr dirty="0" sz="3600" spc="-5">
                <a:latin typeface="Arial"/>
                <a:cs typeface="Arial"/>
              </a:rPr>
              <a:t>as  </a:t>
            </a:r>
            <a:r>
              <a:rPr dirty="0" sz="3600">
                <a:latin typeface="Arial"/>
                <a:cs typeface="Arial"/>
              </a:rPr>
              <a:t>crianças participam da organização  </a:t>
            </a:r>
            <a:r>
              <a:rPr dirty="0" sz="3600" spc="-5">
                <a:latin typeface="Arial"/>
                <a:cs typeface="Arial"/>
              </a:rPr>
              <a:t>geral do trabalho de modo mais  direto.</a:t>
            </a:r>
            <a:endParaRPr sz="36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2987039" y="487680"/>
            <a:ext cx="3514344" cy="541020"/>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7508747" y="2865120"/>
            <a:ext cx="717803" cy="541020"/>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862583" y="3261359"/>
            <a:ext cx="7537704" cy="541019"/>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723900" y="3657600"/>
            <a:ext cx="6108192" cy="541019"/>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3214116" y="4846320"/>
            <a:ext cx="5207508" cy="541020"/>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2122932" y="5242559"/>
            <a:ext cx="4837176" cy="541019"/>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855065" y="573405"/>
            <a:ext cx="7432040" cy="5178425"/>
          </a:xfrm>
          <a:prstGeom prst="rect">
            <a:avLst/>
          </a:prstGeom>
        </p:spPr>
        <p:txBody>
          <a:bodyPr wrap="square" lIns="0" tIns="13335" rIns="0" bIns="0" rtlCol="0" vert="horz">
            <a:spAutoFit/>
          </a:bodyPr>
          <a:lstStyle/>
          <a:p>
            <a:pPr algn="ctr" marL="12065" marR="5080" indent="3810">
              <a:lnSpc>
                <a:spcPct val="100000"/>
              </a:lnSpc>
              <a:spcBef>
                <a:spcPts val="105"/>
              </a:spcBef>
            </a:pPr>
            <a:r>
              <a:rPr dirty="0" sz="2600">
                <a:latin typeface="Arial"/>
                <a:cs typeface="Arial"/>
              </a:rPr>
              <a:t>No caso das </a:t>
            </a:r>
            <a:r>
              <a:rPr dirty="0" sz="2600">
                <a:solidFill>
                  <a:srgbClr val="FF0000"/>
                </a:solidFill>
                <a:latin typeface="Arial"/>
                <a:cs typeface="Arial"/>
              </a:rPr>
              <a:t>sequências didáticas</a:t>
            </a:r>
            <a:r>
              <a:rPr dirty="0" sz="2600">
                <a:latin typeface="Arial"/>
                <a:cs typeface="Arial"/>
              </a:rPr>
              <a:t>, como dito  anteriormente, pode-se pensar em produtos</a:t>
            </a:r>
            <a:r>
              <a:rPr dirty="0" sz="2600" spc="-45">
                <a:latin typeface="Arial"/>
                <a:cs typeface="Arial"/>
              </a:rPr>
              <a:t> </a:t>
            </a:r>
            <a:r>
              <a:rPr dirty="0" sz="2600">
                <a:latin typeface="Arial"/>
                <a:cs typeface="Arial"/>
              </a:rPr>
              <a:t>finais,  e é importante que se defina isso, pois, como  dizem Schnewuly e Dolz (2004), é fundamental  que os alunos se engajem em um projeto de  escrita, que possam definir finalidades e  destinatários para a escrita dos textos, mas </a:t>
            </a:r>
            <a:r>
              <a:rPr dirty="0" sz="2600">
                <a:solidFill>
                  <a:srgbClr val="FF0000"/>
                </a:solidFill>
                <a:latin typeface="Arial"/>
                <a:cs typeface="Arial"/>
              </a:rPr>
              <a:t>o  planejamento didático das atividades e a ordem  do plano geral é centrado no </a:t>
            </a:r>
            <a:r>
              <a:rPr dirty="0" sz="2600" spc="-10">
                <a:solidFill>
                  <a:srgbClr val="FF0000"/>
                </a:solidFill>
                <a:latin typeface="Arial"/>
                <a:cs typeface="Arial"/>
              </a:rPr>
              <a:t>professor</a:t>
            </a:r>
            <a:r>
              <a:rPr dirty="0" sz="2600" spc="-10">
                <a:latin typeface="Arial"/>
                <a:cs typeface="Arial"/>
              </a:rPr>
              <a:t>, </a:t>
            </a:r>
            <a:r>
              <a:rPr dirty="0" sz="2600">
                <a:latin typeface="Arial"/>
                <a:cs typeface="Arial"/>
              </a:rPr>
              <a:t>ou seja, é  ele quem monitora o processo todo, sabendo  quais atividades </a:t>
            </a:r>
            <a:r>
              <a:rPr dirty="0" sz="2600" spc="-15">
                <a:latin typeface="Arial"/>
                <a:cs typeface="Arial"/>
              </a:rPr>
              <a:t>articular, </a:t>
            </a:r>
            <a:r>
              <a:rPr dirty="0" sz="2600">
                <a:latin typeface="Arial"/>
                <a:cs typeface="Arial"/>
              </a:rPr>
              <a:t>quais atividades vêm  antes de outras </a:t>
            </a:r>
            <a:r>
              <a:rPr dirty="0" sz="2600">
                <a:solidFill>
                  <a:srgbClr val="FF0000"/>
                </a:solidFill>
                <a:latin typeface="Arial"/>
                <a:cs typeface="Arial"/>
              </a:rPr>
              <a:t>e o nível de aprofundamento do  conteúdo selecionado é</a:t>
            </a:r>
            <a:r>
              <a:rPr dirty="0" sz="2600" spc="-55">
                <a:solidFill>
                  <a:srgbClr val="FF0000"/>
                </a:solidFill>
                <a:latin typeface="Arial"/>
                <a:cs typeface="Arial"/>
              </a:rPr>
              <a:t> </a:t>
            </a:r>
            <a:r>
              <a:rPr dirty="0" sz="2600" spc="-20">
                <a:solidFill>
                  <a:srgbClr val="FF0000"/>
                </a:solidFill>
                <a:latin typeface="Arial"/>
                <a:cs typeface="Arial"/>
              </a:rPr>
              <a:t>maior</a:t>
            </a:r>
            <a:r>
              <a:rPr dirty="0" sz="2600" spc="-20">
                <a:latin typeface="Arial"/>
                <a:cs typeface="Arial"/>
              </a:rPr>
              <a:t>.</a:t>
            </a:r>
            <a:endParaRPr sz="26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1199388" y="781812"/>
            <a:ext cx="3474720" cy="778763"/>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6665976" y="1360932"/>
            <a:ext cx="1975103" cy="778763"/>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905255" y="1940051"/>
            <a:ext cx="7572756" cy="778763"/>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957072" y="2519172"/>
            <a:ext cx="6129528" cy="778763"/>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4428744" y="4256532"/>
            <a:ext cx="3153155" cy="778763"/>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2484120" y="4835652"/>
            <a:ext cx="4282439" cy="778764"/>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6132576" y="4835652"/>
            <a:ext cx="768096" cy="778764"/>
          </a:xfrm>
          <a:prstGeom prst="rect">
            <a:avLst/>
          </a:prstGeom>
          <a:blipFill>
            <a:blip r:embed="rId9" cstate="print"/>
            <a:stretch>
              <a:fillRect/>
            </a:stretch>
          </a:blipFill>
        </p:spPr>
        <p:txBody>
          <a:bodyPr wrap="square" lIns="0" tIns="0" rIns="0" bIns="0" rtlCol="0"/>
          <a:lstStyle/>
          <a:p/>
        </p:txBody>
      </p:sp>
      <p:sp>
        <p:nvSpPr>
          <p:cNvPr id="12" name="object 12"/>
          <p:cNvSpPr txBox="1"/>
          <p:nvPr/>
        </p:nvSpPr>
        <p:spPr>
          <a:xfrm>
            <a:off x="1031239" y="910208"/>
            <a:ext cx="7155815" cy="4660265"/>
          </a:xfrm>
          <a:prstGeom prst="rect">
            <a:avLst/>
          </a:prstGeom>
        </p:spPr>
        <p:txBody>
          <a:bodyPr wrap="square" lIns="0" tIns="13335" rIns="0" bIns="0" rtlCol="0" vert="horz">
            <a:spAutoFit/>
          </a:bodyPr>
          <a:lstStyle/>
          <a:p>
            <a:pPr algn="ctr" marL="12700" marR="5080" indent="-3175">
              <a:lnSpc>
                <a:spcPct val="100000"/>
              </a:lnSpc>
              <a:spcBef>
                <a:spcPts val="105"/>
              </a:spcBef>
            </a:pPr>
            <a:r>
              <a:rPr dirty="0" sz="3800">
                <a:solidFill>
                  <a:srgbClr val="FF0000"/>
                </a:solidFill>
                <a:latin typeface="Arial"/>
                <a:cs typeface="Arial"/>
              </a:rPr>
              <a:t>Nos </a:t>
            </a:r>
            <a:r>
              <a:rPr dirty="0" sz="3800" spc="-5">
                <a:solidFill>
                  <a:srgbClr val="FF0000"/>
                </a:solidFill>
                <a:latin typeface="Arial"/>
                <a:cs typeface="Arial"/>
              </a:rPr>
              <a:t>projetos </a:t>
            </a:r>
            <a:r>
              <a:rPr dirty="0" sz="3800">
                <a:latin typeface="Arial"/>
                <a:cs typeface="Arial"/>
              </a:rPr>
              <a:t>as crianças têm  mais </a:t>
            </a:r>
            <a:r>
              <a:rPr dirty="0" sz="3800" spc="-5">
                <a:latin typeface="Arial"/>
                <a:cs typeface="Arial"/>
              </a:rPr>
              <a:t>autonomia </a:t>
            </a:r>
            <a:r>
              <a:rPr dirty="0" sz="3800">
                <a:latin typeface="Arial"/>
                <a:cs typeface="Arial"/>
              </a:rPr>
              <a:t>de ação, e </a:t>
            </a:r>
            <a:r>
              <a:rPr dirty="0" sz="3800">
                <a:solidFill>
                  <a:srgbClr val="FF0000"/>
                </a:solidFill>
                <a:latin typeface="Arial"/>
                <a:cs typeface="Arial"/>
              </a:rPr>
              <a:t>o</a:t>
            </a:r>
            <a:r>
              <a:rPr dirty="0" sz="3800" spc="-114">
                <a:solidFill>
                  <a:srgbClr val="FF0000"/>
                </a:solidFill>
                <a:latin typeface="Arial"/>
                <a:cs typeface="Arial"/>
              </a:rPr>
              <a:t> </a:t>
            </a:r>
            <a:r>
              <a:rPr dirty="0" sz="3800">
                <a:solidFill>
                  <a:srgbClr val="FF0000"/>
                </a:solidFill>
                <a:latin typeface="Arial"/>
                <a:cs typeface="Arial"/>
              </a:rPr>
              <a:t>que  está em </a:t>
            </a:r>
            <a:r>
              <a:rPr dirty="0" sz="3800" spc="-5">
                <a:solidFill>
                  <a:srgbClr val="FF0000"/>
                </a:solidFill>
                <a:latin typeface="Arial"/>
                <a:cs typeface="Arial"/>
              </a:rPr>
              <a:t>jogo </a:t>
            </a:r>
            <a:r>
              <a:rPr dirty="0" sz="3800">
                <a:solidFill>
                  <a:srgbClr val="FF0000"/>
                </a:solidFill>
                <a:latin typeface="Arial"/>
                <a:cs typeface="Arial"/>
              </a:rPr>
              <a:t>é </a:t>
            </a:r>
            <a:r>
              <a:rPr dirty="0" sz="3800" spc="-5">
                <a:solidFill>
                  <a:srgbClr val="FF0000"/>
                </a:solidFill>
                <a:latin typeface="Arial"/>
                <a:cs typeface="Arial"/>
              </a:rPr>
              <a:t>mais </a:t>
            </a:r>
            <a:r>
              <a:rPr dirty="0" sz="3800">
                <a:solidFill>
                  <a:srgbClr val="FF0000"/>
                </a:solidFill>
                <a:latin typeface="Arial"/>
                <a:cs typeface="Arial"/>
              </a:rPr>
              <a:t>a extensão  do conteúdo selecionado </a:t>
            </a:r>
            <a:r>
              <a:rPr dirty="0" sz="3800">
                <a:latin typeface="Arial"/>
                <a:cs typeface="Arial"/>
              </a:rPr>
              <a:t>( e as  relações entre várias áreas do  conhecimento e várias  </a:t>
            </a:r>
            <a:r>
              <a:rPr dirty="0" sz="3800" spc="-5">
                <a:latin typeface="Arial"/>
                <a:cs typeface="Arial"/>
              </a:rPr>
              <a:t>linguagens) </a:t>
            </a:r>
            <a:r>
              <a:rPr dirty="0" sz="3800">
                <a:solidFill>
                  <a:srgbClr val="FF0000"/>
                </a:solidFill>
                <a:latin typeface="Arial"/>
                <a:cs typeface="Arial"/>
              </a:rPr>
              <a:t>do </a:t>
            </a:r>
            <a:r>
              <a:rPr dirty="0" sz="3800" spc="-10">
                <a:solidFill>
                  <a:srgbClr val="FF0000"/>
                </a:solidFill>
                <a:latin typeface="Arial"/>
                <a:cs typeface="Arial"/>
              </a:rPr>
              <a:t>que </a:t>
            </a:r>
            <a:r>
              <a:rPr dirty="0" sz="3800">
                <a:solidFill>
                  <a:srgbClr val="FF0000"/>
                </a:solidFill>
                <a:latin typeface="Arial"/>
                <a:cs typeface="Arial"/>
              </a:rPr>
              <a:t>seu  </a:t>
            </a:r>
            <a:r>
              <a:rPr dirty="0" sz="3800" spc="-5">
                <a:solidFill>
                  <a:srgbClr val="FF0000"/>
                </a:solidFill>
                <a:latin typeface="Arial"/>
                <a:cs typeface="Arial"/>
              </a:rPr>
              <a:t>aprofundamento.</a:t>
            </a:r>
            <a:endParaRPr sz="38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4151376" y="1467611"/>
            <a:ext cx="3517391" cy="661415"/>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723132" y="2442972"/>
            <a:ext cx="4914900" cy="661415"/>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132332" y="2930651"/>
            <a:ext cx="7098792" cy="661415"/>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1143000" y="3418332"/>
            <a:ext cx="7075932" cy="661415"/>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873252" y="3906011"/>
            <a:ext cx="1961388" cy="661415"/>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2295144" y="3906011"/>
            <a:ext cx="675132" cy="661415"/>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2430779" y="3906011"/>
            <a:ext cx="6059424" cy="661415"/>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2406395" y="4393691"/>
            <a:ext cx="4550663" cy="661416"/>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6417564" y="4393691"/>
            <a:ext cx="652271" cy="661416"/>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2010155" y="4881371"/>
            <a:ext cx="5119116" cy="661415"/>
          </a:xfrm>
          <a:prstGeom prst="rect">
            <a:avLst/>
          </a:prstGeom>
          <a:blipFill>
            <a:blip r:embed="rId12" cstate="print"/>
            <a:stretch>
              <a:fillRect/>
            </a:stretch>
          </a:blipFill>
        </p:spPr>
        <p:txBody>
          <a:bodyPr wrap="square" lIns="0" tIns="0" rIns="0" bIns="0" rtlCol="0"/>
          <a:lstStyle/>
          <a:p/>
        </p:txBody>
      </p:sp>
      <p:sp>
        <p:nvSpPr>
          <p:cNvPr id="15" name="object 15"/>
          <p:cNvSpPr txBox="1"/>
          <p:nvPr/>
        </p:nvSpPr>
        <p:spPr>
          <a:xfrm>
            <a:off x="956868" y="1086357"/>
            <a:ext cx="7303770" cy="4416425"/>
          </a:xfrm>
          <a:prstGeom prst="rect">
            <a:avLst/>
          </a:prstGeom>
        </p:spPr>
        <p:txBody>
          <a:bodyPr wrap="square" lIns="0" tIns="13335" rIns="0" bIns="0" rtlCol="0" vert="horz">
            <a:spAutoFit/>
          </a:bodyPr>
          <a:lstStyle/>
          <a:p>
            <a:pPr marL="765810" marR="756920" indent="1159510">
              <a:lnSpc>
                <a:spcPct val="100000"/>
              </a:lnSpc>
              <a:spcBef>
                <a:spcPts val="105"/>
              </a:spcBef>
            </a:pPr>
            <a:r>
              <a:rPr dirty="0" sz="3200">
                <a:latin typeface="Arial"/>
                <a:cs typeface="Arial"/>
              </a:rPr>
              <a:t>Com uma </a:t>
            </a:r>
            <a:r>
              <a:rPr dirty="0" sz="3200" spc="-5">
                <a:latin typeface="Arial"/>
                <a:cs typeface="Arial"/>
              </a:rPr>
              <a:t>proposta  </a:t>
            </a:r>
            <a:r>
              <a:rPr dirty="0" sz="3200">
                <a:latin typeface="Arial"/>
                <a:cs typeface="Arial"/>
              </a:rPr>
              <a:t>voltada </a:t>
            </a:r>
            <a:r>
              <a:rPr dirty="0" sz="3200" spc="-5">
                <a:latin typeface="Arial"/>
                <a:cs typeface="Arial"/>
              </a:rPr>
              <a:t>para </a:t>
            </a:r>
            <a:r>
              <a:rPr dirty="0" sz="3200">
                <a:latin typeface="Arial"/>
                <a:cs typeface="Arial"/>
              </a:rPr>
              <a:t>o </a:t>
            </a:r>
            <a:r>
              <a:rPr dirty="0" sz="3200" spc="-5">
                <a:solidFill>
                  <a:srgbClr val="FF0000"/>
                </a:solidFill>
                <a:latin typeface="Arial"/>
                <a:cs typeface="Arial"/>
              </a:rPr>
              <a:t>ensino </a:t>
            </a:r>
            <a:r>
              <a:rPr dirty="0" sz="3200">
                <a:solidFill>
                  <a:srgbClr val="FF0000"/>
                </a:solidFill>
                <a:latin typeface="Arial"/>
                <a:cs typeface="Arial"/>
              </a:rPr>
              <a:t>da</a:t>
            </a:r>
            <a:r>
              <a:rPr dirty="0" sz="3200" spc="-114">
                <a:solidFill>
                  <a:srgbClr val="FF0000"/>
                </a:solidFill>
                <a:latin typeface="Arial"/>
                <a:cs typeface="Arial"/>
              </a:rPr>
              <a:t> </a:t>
            </a:r>
            <a:r>
              <a:rPr dirty="0" sz="3200" spc="-5">
                <a:solidFill>
                  <a:srgbClr val="FF0000"/>
                </a:solidFill>
                <a:latin typeface="Arial"/>
                <a:cs typeface="Arial"/>
              </a:rPr>
              <a:t>língua</a:t>
            </a:r>
            <a:r>
              <a:rPr dirty="0" sz="3200" spc="-5">
                <a:latin typeface="Arial"/>
                <a:cs typeface="Arial"/>
              </a:rPr>
              <a:t>,</a:t>
            </a:r>
            <a:endParaRPr sz="3200">
              <a:latin typeface="Arial"/>
              <a:cs typeface="Arial"/>
            </a:endParaRPr>
          </a:p>
          <a:p>
            <a:pPr algn="ctr" marL="12065" marR="5080">
              <a:lnSpc>
                <a:spcPct val="100000"/>
              </a:lnSpc>
            </a:pPr>
            <a:r>
              <a:rPr dirty="0" sz="3200" spc="-25">
                <a:latin typeface="Arial"/>
                <a:cs typeface="Arial"/>
              </a:rPr>
              <a:t>Schneuwly, </a:t>
            </a:r>
            <a:r>
              <a:rPr dirty="0" sz="3200">
                <a:latin typeface="Arial"/>
                <a:cs typeface="Arial"/>
              </a:rPr>
              <a:t>Dolz e </a:t>
            </a:r>
            <a:r>
              <a:rPr dirty="0" sz="3200" spc="-5">
                <a:latin typeface="Arial"/>
                <a:cs typeface="Arial"/>
              </a:rPr>
              <a:t>colaboradores</a:t>
            </a:r>
            <a:r>
              <a:rPr dirty="0" sz="3200" spc="-85">
                <a:latin typeface="Arial"/>
                <a:cs typeface="Arial"/>
              </a:rPr>
              <a:t> </a:t>
            </a:r>
            <a:r>
              <a:rPr dirty="0" sz="3200" spc="-5">
                <a:latin typeface="Arial"/>
                <a:cs typeface="Arial"/>
              </a:rPr>
              <a:t>(2004)  </a:t>
            </a:r>
            <a:r>
              <a:rPr dirty="0" sz="3200">
                <a:latin typeface="Arial"/>
                <a:cs typeface="Arial"/>
              </a:rPr>
              <a:t>consideram </a:t>
            </a:r>
            <a:r>
              <a:rPr dirty="0" sz="3200" spc="-5">
                <a:latin typeface="Arial"/>
                <a:cs typeface="Arial"/>
              </a:rPr>
              <a:t>que </a:t>
            </a:r>
            <a:r>
              <a:rPr dirty="0" sz="3200">
                <a:solidFill>
                  <a:srgbClr val="FF0000"/>
                </a:solidFill>
                <a:latin typeface="Arial"/>
                <a:cs typeface="Arial"/>
              </a:rPr>
              <a:t>uma </a:t>
            </a:r>
            <a:r>
              <a:rPr dirty="0" sz="3200" spc="-5">
                <a:solidFill>
                  <a:srgbClr val="FF0000"/>
                </a:solidFill>
                <a:latin typeface="Arial"/>
                <a:cs typeface="Arial"/>
              </a:rPr>
              <a:t>sequência</a:t>
            </a:r>
            <a:r>
              <a:rPr dirty="0" sz="3200" spc="-114">
                <a:solidFill>
                  <a:srgbClr val="FF0000"/>
                </a:solidFill>
                <a:latin typeface="Arial"/>
                <a:cs typeface="Arial"/>
              </a:rPr>
              <a:t> </a:t>
            </a:r>
            <a:r>
              <a:rPr dirty="0" sz="3200" spc="-5">
                <a:solidFill>
                  <a:srgbClr val="FF0000"/>
                </a:solidFill>
                <a:latin typeface="Arial"/>
                <a:cs typeface="Arial"/>
              </a:rPr>
              <a:t>didática  </a:t>
            </a:r>
            <a:r>
              <a:rPr dirty="0" sz="3200">
                <a:solidFill>
                  <a:srgbClr val="FF0000"/>
                </a:solidFill>
                <a:latin typeface="Arial"/>
                <a:cs typeface="Arial"/>
              </a:rPr>
              <a:t>tem a </a:t>
            </a:r>
            <a:r>
              <a:rPr dirty="0" sz="3200" spc="-5">
                <a:solidFill>
                  <a:srgbClr val="FF0000"/>
                </a:solidFill>
                <a:latin typeface="Arial"/>
                <a:cs typeface="Arial"/>
              </a:rPr>
              <a:t>finalidade </a:t>
            </a:r>
            <a:r>
              <a:rPr dirty="0" sz="3200" spc="-10">
                <a:solidFill>
                  <a:srgbClr val="FF0000"/>
                </a:solidFill>
                <a:latin typeface="Arial"/>
                <a:cs typeface="Arial"/>
              </a:rPr>
              <a:t>de </a:t>
            </a:r>
            <a:r>
              <a:rPr dirty="0" sz="3200" spc="-5">
                <a:solidFill>
                  <a:srgbClr val="FF0000"/>
                </a:solidFill>
                <a:latin typeface="Arial"/>
                <a:cs typeface="Arial"/>
              </a:rPr>
              <a:t>ajudar </a:t>
            </a:r>
            <a:r>
              <a:rPr dirty="0" sz="3200">
                <a:solidFill>
                  <a:srgbClr val="FF0000"/>
                </a:solidFill>
                <a:latin typeface="Arial"/>
                <a:cs typeface="Arial"/>
              </a:rPr>
              <a:t>o </a:t>
            </a:r>
            <a:r>
              <a:rPr dirty="0" sz="3200" spc="-5">
                <a:solidFill>
                  <a:srgbClr val="FF0000"/>
                </a:solidFill>
                <a:latin typeface="Arial"/>
                <a:cs typeface="Arial"/>
              </a:rPr>
              <a:t>aluno </a:t>
            </a:r>
            <a:r>
              <a:rPr dirty="0" sz="3200">
                <a:solidFill>
                  <a:srgbClr val="FF0000"/>
                </a:solidFill>
                <a:latin typeface="Arial"/>
                <a:cs typeface="Arial"/>
              </a:rPr>
              <a:t>a  </a:t>
            </a:r>
            <a:r>
              <a:rPr dirty="0" sz="3200" spc="-5">
                <a:solidFill>
                  <a:srgbClr val="FF0000"/>
                </a:solidFill>
                <a:latin typeface="Arial"/>
                <a:cs typeface="Arial"/>
              </a:rPr>
              <a:t>dominar melhor </a:t>
            </a:r>
            <a:r>
              <a:rPr dirty="0" sz="3200">
                <a:solidFill>
                  <a:srgbClr val="FF0000"/>
                </a:solidFill>
                <a:latin typeface="Arial"/>
                <a:cs typeface="Arial"/>
              </a:rPr>
              <a:t>um </a:t>
            </a:r>
            <a:r>
              <a:rPr dirty="0" sz="3200" spc="-5">
                <a:solidFill>
                  <a:srgbClr val="FF0000"/>
                </a:solidFill>
                <a:latin typeface="Arial"/>
                <a:cs typeface="Arial"/>
              </a:rPr>
              <a:t>gênero </a:t>
            </a:r>
            <a:r>
              <a:rPr dirty="0" sz="3200">
                <a:solidFill>
                  <a:srgbClr val="FF0000"/>
                </a:solidFill>
                <a:latin typeface="Arial"/>
                <a:cs typeface="Arial"/>
              </a:rPr>
              <a:t>de </a:t>
            </a:r>
            <a:r>
              <a:rPr dirty="0" sz="3200" spc="-5">
                <a:solidFill>
                  <a:srgbClr val="FF0000"/>
                </a:solidFill>
                <a:latin typeface="Arial"/>
                <a:cs typeface="Arial"/>
              </a:rPr>
              <a:t>texto  levando-o </a:t>
            </a:r>
            <a:r>
              <a:rPr dirty="0" sz="3200">
                <a:solidFill>
                  <a:srgbClr val="FF0000"/>
                </a:solidFill>
                <a:latin typeface="Arial"/>
                <a:cs typeface="Arial"/>
              </a:rPr>
              <a:t>a </a:t>
            </a:r>
            <a:r>
              <a:rPr dirty="0" sz="3200" spc="-5">
                <a:solidFill>
                  <a:srgbClr val="FF0000"/>
                </a:solidFill>
                <a:latin typeface="Arial"/>
                <a:cs typeface="Arial"/>
              </a:rPr>
              <a:t>escrever </a:t>
            </a:r>
            <a:r>
              <a:rPr dirty="0" sz="3200">
                <a:solidFill>
                  <a:srgbClr val="FF0000"/>
                </a:solidFill>
                <a:latin typeface="Arial"/>
                <a:cs typeface="Arial"/>
              </a:rPr>
              <a:t>ou </a:t>
            </a:r>
            <a:r>
              <a:rPr dirty="0" sz="3200" spc="-5">
                <a:solidFill>
                  <a:srgbClr val="FF0000"/>
                </a:solidFill>
                <a:latin typeface="Arial"/>
                <a:cs typeface="Arial"/>
              </a:rPr>
              <a:t>falar </a:t>
            </a:r>
            <a:r>
              <a:rPr dirty="0" sz="3200">
                <a:solidFill>
                  <a:srgbClr val="FF0000"/>
                </a:solidFill>
                <a:latin typeface="Arial"/>
                <a:cs typeface="Arial"/>
              </a:rPr>
              <a:t>de </a:t>
            </a:r>
            <a:r>
              <a:rPr dirty="0" sz="3200" spc="-5">
                <a:solidFill>
                  <a:srgbClr val="FF0000"/>
                </a:solidFill>
                <a:latin typeface="Arial"/>
                <a:cs typeface="Arial"/>
              </a:rPr>
              <a:t>forma  mais adequada</a:t>
            </a:r>
            <a:r>
              <a:rPr dirty="0" sz="3200" spc="-35">
                <a:solidFill>
                  <a:srgbClr val="FF0000"/>
                </a:solidFill>
                <a:latin typeface="Arial"/>
                <a:cs typeface="Arial"/>
              </a:rPr>
              <a:t> </a:t>
            </a:r>
            <a:r>
              <a:rPr dirty="0" sz="3200" spc="-5">
                <a:solidFill>
                  <a:srgbClr val="FF0000"/>
                </a:solidFill>
                <a:latin typeface="Arial"/>
                <a:cs typeface="Arial"/>
              </a:rPr>
              <a:t>numa</a:t>
            </a:r>
            <a:endParaRPr sz="3200">
              <a:latin typeface="Arial"/>
              <a:cs typeface="Arial"/>
            </a:endParaRPr>
          </a:p>
          <a:p>
            <a:pPr algn="ctr" marL="635">
              <a:lnSpc>
                <a:spcPct val="100000"/>
              </a:lnSpc>
              <a:spcBef>
                <a:spcPts val="5"/>
              </a:spcBef>
            </a:pPr>
            <a:r>
              <a:rPr dirty="0" sz="3200">
                <a:solidFill>
                  <a:srgbClr val="FF0000"/>
                </a:solidFill>
                <a:latin typeface="Arial"/>
                <a:cs typeface="Arial"/>
              </a:rPr>
              <a:t>situação de</a:t>
            </a:r>
            <a:r>
              <a:rPr dirty="0" sz="3200" spc="-80">
                <a:solidFill>
                  <a:srgbClr val="FF0000"/>
                </a:solidFill>
                <a:latin typeface="Arial"/>
                <a:cs typeface="Arial"/>
              </a:rPr>
              <a:t> </a:t>
            </a:r>
            <a:r>
              <a:rPr dirty="0" sz="3200">
                <a:solidFill>
                  <a:srgbClr val="FF0000"/>
                </a:solidFill>
                <a:latin typeface="Arial"/>
                <a:cs typeface="Arial"/>
              </a:rPr>
              <a:t>comunicação</a:t>
            </a:r>
            <a:r>
              <a:rPr dirty="0" sz="3200">
                <a:latin typeface="Arial"/>
                <a:cs typeface="Arial"/>
              </a:rPr>
              <a:t>.</a:t>
            </a:r>
            <a:endParaRPr sz="32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4" name="object 4"/>
          <p:cNvSpPr/>
          <p:nvPr/>
        </p:nvSpPr>
        <p:spPr>
          <a:xfrm>
            <a:off x="1286255" y="2299716"/>
            <a:ext cx="6824472" cy="819912"/>
          </a:xfrm>
          <a:prstGeom prst="rect">
            <a:avLst/>
          </a:prstGeom>
          <a:blipFill>
            <a:blip r:embed="rId2" cstate="print"/>
            <a:stretch>
              <a:fillRect/>
            </a:stretch>
          </a:blipFill>
        </p:spPr>
        <p:txBody>
          <a:bodyPr wrap="square" lIns="0" tIns="0" rIns="0" bIns="0" rtlCol="0"/>
          <a:lstStyle/>
          <a:p/>
        </p:txBody>
      </p:sp>
      <p:sp>
        <p:nvSpPr>
          <p:cNvPr id="5" name="object 5"/>
          <p:cNvSpPr/>
          <p:nvPr/>
        </p:nvSpPr>
        <p:spPr>
          <a:xfrm>
            <a:off x="7443216" y="2299716"/>
            <a:ext cx="809244" cy="819912"/>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2430779" y="2909316"/>
            <a:ext cx="4535424" cy="819912"/>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6298691" y="2909316"/>
            <a:ext cx="809243" cy="819912"/>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179064" y="3518915"/>
            <a:ext cx="3038856" cy="819912"/>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5550408" y="3518915"/>
            <a:ext cx="809243" cy="819912"/>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3179064" y="4128515"/>
            <a:ext cx="3038856" cy="819912"/>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5550408" y="4128515"/>
            <a:ext cx="809243" cy="819912"/>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3009900" y="4738115"/>
            <a:ext cx="3378708" cy="819912"/>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5721096" y="4738115"/>
            <a:ext cx="809244" cy="819912"/>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2599944" y="5347715"/>
            <a:ext cx="4055363" cy="819912"/>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5987796" y="5347715"/>
            <a:ext cx="809244" cy="819912"/>
          </a:xfrm>
          <a:prstGeom prst="rect">
            <a:avLst/>
          </a:prstGeom>
          <a:blipFill>
            <a:blip r:embed="rId13" cstate="print"/>
            <a:stretch>
              <a:fillRect/>
            </a:stretch>
          </a:blipFill>
        </p:spPr>
        <p:txBody>
          <a:bodyPr wrap="square" lIns="0" tIns="0" rIns="0" bIns="0" rtlCol="0"/>
          <a:lstStyle/>
          <a:p/>
        </p:txBody>
      </p:sp>
      <p:sp>
        <p:nvSpPr>
          <p:cNvPr id="16" name="object 16"/>
          <p:cNvSpPr txBox="1"/>
          <p:nvPr/>
        </p:nvSpPr>
        <p:spPr>
          <a:xfrm>
            <a:off x="1130909" y="428701"/>
            <a:ext cx="6948805" cy="1732914"/>
          </a:xfrm>
          <a:prstGeom prst="rect">
            <a:avLst/>
          </a:prstGeom>
        </p:spPr>
        <p:txBody>
          <a:bodyPr wrap="square" lIns="0" tIns="12065" rIns="0" bIns="0" rtlCol="0" vert="horz">
            <a:spAutoFit/>
          </a:bodyPr>
          <a:lstStyle/>
          <a:p>
            <a:pPr algn="ctr" marL="12700" marR="5080" indent="1905">
              <a:lnSpc>
                <a:spcPct val="100000"/>
              </a:lnSpc>
              <a:spcBef>
                <a:spcPts val="95"/>
              </a:spcBef>
            </a:pPr>
            <a:r>
              <a:rPr dirty="0" sz="2800" spc="-5">
                <a:latin typeface="Arial"/>
                <a:cs typeface="Arial"/>
              </a:rPr>
              <a:t>Para esses autores, a estrutura de </a:t>
            </a:r>
            <a:r>
              <a:rPr dirty="0" sz="2800">
                <a:latin typeface="Arial"/>
                <a:cs typeface="Arial"/>
              </a:rPr>
              <a:t>base </a:t>
            </a:r>
            <a:r>
              <a:rPr dirty="0" sz="2800" spc="-5">
                <a:latin typeface="Arial"/>
                <a:cs typeface="Arial"/>
              </a:rPr>
              <a:t>de  uma sequência didática obedece a um  esquema em que são distintos os seguintes  componentes de forma</a:t>
            </a:r>
            <a:r>
              <a:rPr dirty="0" sz="2800" spc="35">
                <a:latin typeface="Arial"/>
                <a:cs typeface="Arial"/>
              </a:rPr>
              <a:t> </a:t>
            </a:r>
            <a:r>
              <a:rPr dirty="0" sz="2800" spc="-5">
                <a:latin typeface="Arial"/>
                <a:cs typeface="Arial"/>
              </a:rPr>
              <a:t>sequenciada:</a:t>
            </a:r>
            <a:endParaRPr sz="2800">
              <a:latin typeface="Arial"/>
              <a:cs typeface="Arial"/>
            </a:endParaRPr>
          </a:p>
        </p:txBody>
      </p:sp>
      <p:sp>
        <p:nvSpPr>
          <p:cNvPr id="17" name="object 17"/>
          <p:cNvSpPr txBox="1">
            <a:spLocks noGrp="1"/>
          </p:cNvSpPr>
          <p:nvPr>
            <p:ph type="title"/>
          </p:nvPr>
        </p:nvSpPr>
        <p:spPr>
          <a:xfrm>
            <a:off x="1588135" y="2436367"/>
            <a:ext cx="6042660" cy="1244600"/>
          </a:xfrm>
          <a:prstGeom prst="rect"/>
        </p:spPr>
        <p:txBody>
          <a:bodyPr wrap="square" lIns="0" tIns="12065" rIns="0" bIns="0" rtlCol="0" vert="horz">
            <a:spAutoFit/>
          </a:bodyPr>
          <a:lstStyle/>
          <a:p>
            <a:pPr algn="ctr">
              <a:lnSpc>
                <a:spcPct val="100000"/>
              </a:lnSpc>
              <a:spcBef>
                <a:spcPts val="95"/>
              </a:spcBef>
            </a:pPr>
            <a:r>
              <a:rPr dirty="0" spc="-5"/>
              <a:t>Apresentação da</a:t>
            </a:r>
            <a:r>
              <a:rPr dirty="0" spc="15"/>
              <a:t> </a:t>
            </a:r>
            <a:r>
              <a:rPr dirty="0" spc="-5"/>
              <a:t>situação;</a:t>
            </a:r>
          </a:p>
          <a:p>
            <a:pPr algn="ctr">
              <a:lnSpc>
                <a:spcPct val="100000"/>
              </a:lnSpc>
            </a:pPr>
            <a:r>
              <a:rPr dirty="0" spc="-5"/>
              <a:t>Produção</a:t>
            </a:r>
            <a:r>
              <a:rPr dirty="0" spc="5"/>
              <a:t> </a:t>
            </a:r>
            <a:r>
              <a:rPr dirty="0" spc="-5"/>
              <a:t>inicial;</a:t>
            </a:r>
          </a:p>
        </p:txBody>
      </p:sp>
      <p:sp>
        <p:nvSpPr>
          <p:cNvPr id="18" name="object 18"/>
          <p:cNvSpPr txBox="1"/>
          <p:nvPr/>
        </p:nvSpPr>
        <p:spPr>
          <a:xfrm>
            <a:off x="2901823" y="3655822"/>
            <a:ext cx="3413760" cy="2463800"/>
          </a:xfrm>
          <a:prstGeom prst="rect">
            <a:avLst/>
          </a:prstGeom>
        </p:spPr>
        <p:txBody>
          <a:bodyPr wrap="square" lIns="0" tIns="12065" rIns="0" bIns="0" rtlCol="0" vert="horz">
            <a:spAutoFit/>
          </a:bodyPr>
          <a:lstStyle/>
          <a:p>
            <a:pPr marL="591820">
              <a:lnSpc>
                <a:spcPct val="100000"/>
              </a:lnSpc>
              <a:spcBef>
                <a:spcPts val="95"/>
              </a:spcBef>
            </a:pPr>
            <a:r>
              <a:rPr dirty="0" sz="4000" spc="-5">
                <a:solidFill>
                  <a:srgbClr val="FF0000"/>
                </a:solidFill>
                <a:latin typeface="Arial"/>
                <a:cs typeface="Arial"/>
              </a:rPr>
              <a:t>Módulo 1,</a:t>
            </a:r>
            <a:endParaRPr sz="4000">
              <a:latin typeface="Arial"/>
              <a:cs typeface="Arial"/>
            </a:endParaRPr>
          </a:p>
          <a:p>
            <a:pPr algn="ctr" marL="12065" marR="5080">
              <a:lnSpc>
                <a:spcPct val="100000"/>
              </a:lnSpc>
            </a:pPr>
            <a:r>
              <a:rPr dirty="0" sz="4000" spc="-5">
                <a:solidFill>
                  <a:srgbClr val="FF0000"/>
                </a:solidFill>
                <a:latin typeface="Arial"/>
                <a:cs typeface="Arial"/>
              </a:rPr>
              <a:t>Módulo 2,  </a:t>
            </a:r>
            <a:r>
              <a:rPr dirty="0" sz="4000" spc="-10">
                <a:solidFill>
                  <a:srgbClr val="FF0000"/>
                </a:solidFill>
                <a:latin typeface="Arial"/>
                <a:cs typeface="Arial"/>
              </a:rPr>
              <a:t>Módulo “n”;  </a:t>
            </a:r>
            <a:r>
              <a:rPr dirty="0" sz="4000" spc="-5">
                <a:solidFill>
                  <a:srgbClr val="FF0000"/>
                </a:solidFill>
                <a:latin typeface="Arial"/>
                <a:cs typeface="Arial"/>
              </a:rPr>
              <a:t>Produção</a:t>
            </a:r>
            <a:r>
              <a:rPr dirty="0" sz="4000" spc="-40">
                <a:solidFill>
                  <a:srgbClr val="FF0000"/>
                </a:solidFill>
                <a:latin typeface="Arial"/>
                <a:cs typeface="Arial"/>
              </a:rPr>
              <a:t> </a:t>
            </a:r>
            <a:r>
              <a:rPr dirty="0" sz="4000" spc="-5">
                <a:solidFill>
                  <a:srgbClr val="FF0000"/>
                </a:solidFill>
                <a:latin typeface="Arial"/>
                <a:cs typeface="Arial"/>
              </a:rPr>
              <a:t>final.</a:t>
            </a:r>
            <a:endParaRPr sz="40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992124" y="803148"/>
            <a:ext cx="2811779" cy="620267"/>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3297935" y="803148"/>
            <a:ext cx="655320" cy="620267"/>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3447288" y="803148"/>
            <a:ext cx="929639" cy="620267"/>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3870959" y="803148"/>
            <a:ext cx="655320" cy="620267"/>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4020311" y="803148"/>
            <a:ext cx="1924812" cy="620267"/>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5439155" y="803148"/>
            <a:ext cx="655320" cy="620267"/>
          </a:xfrm>
          <a:prstGeom prst="rect">
            <a:avLst/>
          </a:prstGeom>
          <a:blipFill>
            <a:blip r:embed="rId8" cstate="print"/>
            <a:stretch>
              <a:fillRect/>
            </a:stretch>
          </a:blipFill>
        </p:spPr>
        <p:txBody>
          <a:bodyPr wrap="square" lIns="0" tIns="0" rIns="0" bIns="0" rtlCol="0"/>
          <a:lstStyle/>
          <a:p/>
        </p:txBody>
      </p:sp>
      <p:sp>
        <p:nvSpPr>
          <p:cNvPr id="11" name="object 11"/>
          <p:cNvSpPr txBox="1"/>
          <p:nvPr/>
        </p:nvSpPr>
        <p:spPr>
          <a:xfrm>
            <a:off x="834644" y="901953"/>
            <a:ext cx="7568565" cy="4598670"/>
          </a:xfrm>
          <a:prstGeom prst="rect">
            <a:avLst/>
          </a:prstGeom>
        </p:spPr>
        <p:txBody>
          <a:bodyPr wrap="square" lIns="0" tIns="12700" rIns="0" bIns="0" rtlCol="0" vert="horz">
            <a:spAutoFit/>
          </a:bodyPr>
          <a:lstStyle/>
          <a:p>
            <a:pPr algn="just" marL="12700" marR="5080">
              <a:lnSpc>
                <a:spcPct val="100000"/>
              </a:lnSpc>
              <a:spcBef>
                <a:spcPts val="100"/>
              </a:spcBef>
            </a:pPr>
            <a:r>
              <a:rPr dirty="0" sz="3000">
                <a:latin typeface="Arial"/>
                <a:cs typeface="Arial"/>
              </a:rPr>
              <a:t>A </a:t>
            </a:r>
            <a:r>
              <a:rPr dirty="0" sz="3000" spc="-5">
                <a:solidFill>
                  <a:srgbClr val="FF0000"/>
                </a:solidFill>
                <a:latin typeface="Arial"/>
                <a:cs typeface="Arial"/>
              </a:rPr>
              <a:t>apresentação da situação </a:t>
            </a:r>
            <a:r>
              <a:rPr dirty="0" sz="3000" spc="-5">
                <a:latin typeface="Arial"/>
                <a:cs typeface="Arial"/>
              </a:rPr>
              <a:t>visa expor </a:t>
            </a:r>
            <a:r>
              <a:rPr dirty="0" sz="3000" spc="-10">
                <a:latin typeface="Arial"/>
                <a:cs typeface="Arial"/>
              </a:rPr>
              <a:t>aos  </a:t>
            </a:r>
            <a:r>
              <a:rPr dirty="0" sz="3000" spc="-5">
                <a:latin typeface="Arial"/>
                <a:cs typeface="Arial"/>
              </a:rPr>
              <a:t>alunos, de forma detalhada, </a:t>
            </a:r>
            <a:r>
              <a:rPr dirty="0" sz="3000">
                <a:latin typeface="Arial"/>
                <a:cs typeface="Arial"/>
              </a:rPr>
              <a:t>a </a:t>
            </a:r>
            <a:r>
              <a:rPr dirty="0" sz="3000" spc="-5">
                <a:latin typeface="Arial"/>
                <a:cs typeface="Arial"/>
              </a:rPr>
              <a:t>tarefa de  expressão oral ou escrita que será realizada  e prepará-los para uma produção inicial, do  gênero que </a:t>
            </a:r>
            <a:r>
              <a:rPr dirty="0" sz="3000">
                <a:latin typeface="Arial"/>
                <a:cs typeface="Arial"/>
              </a:rPr>
              <a:t>será </a:t>
            </a:r>
            <a:r>
              <a:rPr dirty="0" sz="3000" spc="-5">
                <a:latin typeface="Arial"/>
                <a:cs typeface="Arial"/>
              </a:rPr>
              <a:t>trabalhado em </a:t>
            </a:r>
            <a:r>
              <a:rPr dirty="0" sz="3000">
                <a:latin typeface="Arial"/>
                <a:cs typeface="Arial"/>
              </a:rPr>
              <a:t>módulos até  </a:t>
            </a:r>
            <a:r>
              <a:rPr dirty="0" sz="3000" spc="-5">
                <a:latin typeface="Arial"/>
                <a:cs typeface="Arial"/>
              </a:rPr>
              <a:t>se </a:t>
            </a:r>
            <a:r>
              <a:rPr dirty="0" sz="3000" spc="-10">
                <a:latin typeface="Arial"/>
                <a:cs typeface="Arial"/>
              </a:rPr>
              <a:t>chegar </a:t>
            </a:r>
            <a:r>
              <a:rPr dirty="0" sz="3000" spc="-5">
                <a:latin typeface="Arial"/>
                <a:cs typeface="Arial"/>
              </a:rPr>
              <a:t>à produção final que se deseja. </a:t>
            </a:r>
            <a:r>
              <a:rPr dirty="0" sz="3000">
                <a:latin typeface="Arial"/>
                <a:cs typeface="Arial"/>
              </a:rPr>
              <a:t>A  </a:t>
            </a:r>
            <a:r>
              <a:rPr dirty="0" sz="3000" spc="-5">
                <a:latin typeface="Arial"/>
                <a:cs typeface="Arial"/>
              </a:rPr>
              <a:t>importância </a:t>
            </a:r>
            <a:r>
              <a:rPr dirty="0" sz="3000" spc="-10">
                <a:latin typeface="Arial"/>
                <a:cs typeface="Arial"/>
              </a:rPr>
              <a:t>desse </a:t>
            </a:r>
            <a:r>
              <a:rPr dirty="0" sz="3000" spc="-5">
                <a:latin typeface="Arial"/>
                <a:cs typeface="Arial"/>
              </a:rPr>
              <a:t>início </a:t>
            </a:r>
            <a:r>
              <a:rPr dirty="0" sz="3000">
                <a:latin typeface="Arial"/>
                <a:cs typeface="Arial"/>
              </a:rPr>
              <a:t>está </a:t>
            </a:r>
            <a:r>
              <a:rPr dirty="0" sz="3000" spc="-5">
                <a:latin typeface="Arial"/>
                <a:cs typeface="Arial"/>
              </a:rPr>
              <a:t>na construção  de </a:t>
            </a:r>
            <a:r>
              <a:rPr dirty="0" sz="3000">
                <a:latin typeface="Arial"/>
                <a:cs typeface="Arial"/>
              </a:rPr>
              <a:t>uma situação </a:t>
            </a:r>
            <a:r>
              <a:rPr dirty="0" sz="3000" spc="-5">
                <a:latin typeface="Arial"/>
                <a:cs typeface="Arial"/>
              </a:rPr>
              <a:t>de representação </a:t>
            </a:r>
            <a:r>
              <a:rPr dirty="0" sz="3000">
                <a:latin typeface="Arial"/>
                <a:cs typeface="Arial"/>
              </a:rPr>
              <a:t>e </a:t>
            </a:r>
            <a:r>
              <a:rPr dirty="0" sz="3000" spc="0">
                <a:latin typeface="Arial"/>
                <a:cs typeface="Arial"/>
              </a:rPr>
              <a:t>na  </a:t>
            </a:r>
            <a:r>
              <a:rPr dirty="0" sz="3000" spc="-5">
                <a:latin typeface="Arial"/>
                <a:cs typeface="Arial"/>
              </a:rPr>
              <a:t>definição da atividade de linguagem </a:t>
            </a:r>
            <a:r>
              <a:rPr dirty="0" sz="3000" spc="-10">
                <a:latin typeface="Arial"/>
                <a:cs typeface="Arial"/>
              </a:rPr>
              <a:t>que  </a:t>
            </a:r>
            <a:r>
              <a:rPr dirty="0" sz="3000" spc="-5">
                <a:latin typeface="Arial"/>
                <a:cs typeface="Arial"/>
              </a:rPr>
              <a:t>será</a:t>
            </a:r>
            <a:r>
              <a:rPr dirty="0" sz="3000" spc="-30">
                <a:latin typeface="Arial"/>
                <a:cs typeface="Arial"/>
              </a:rPr>
              <a:t> </a:t>
            </a:r>
            <a:r>
              <a:rPr dirty="0" sz="3000" spc="-5">
                <a:latin typeface="Arial"/>
                <a:cs typeface="Arial"/>
              </a:rPr>
              <a:t>executada.</a:t>
            </a:r>
            <a:endParaRPr sz="30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7848600" y="830580"/>
            <a:ext cx="716279" cy="62026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8058911" y="830580"/>
            <a:ext cx="611124" cy="620268"/>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754380" y="1287780"/>
            <a:ext cx="1880616" cy="620268"/>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129027" y="1287780"/>
            <a:ext cx="641604" cy="620268"/>
          </a:xfrm>
          <a:prstGeom prst="rect">
            <a:avLst/>
          </a:prstGeom>
          <a:blipFill>
            <a:blip r:embed="rId6" cstate="print"/>
            <a:stretch>
              <a:fillRect/>
            </a:stretch>
          </a:blipFill>
        </p:spPr>
        <p:txBody>
          <a:bodyPr wrap="square" lIns="0" tIns="0" rIns="0" bIns="0" rtlCol="0"/>
          <a:lstStyle/>
          <a:p/>
        </p:txBody>
      </p:sp>
      <p:sp>
        <p:nvSpPr>
          <p:cNvPr id="9" name="object 9"/>
          <p:cNvSpPr/>
          <p:nvPr/>
        </p:nvSpPr>
        <p:spPr>
          <a:xfrm>
            <a:off x="2264664" y="1287780"/>
            <a:ext cx="2196084" cy="620268"/>
          </a:xfrm>
          <a:prstGeom prst="rect">
            <a:avLst/>
          </a:prstGeom>
          <a:blipFill>
            <a:blip r:embed="rId7" cstate="print"/>
            <a:stretch>
              <a:fillRect/>
            </a:stretch>
          </a:blipFill>
        </p:spPr>
        <p:txBody>
          <a:bodyPr wrap="square" lIns="0" tIns="0" rIns="0" bIns="0" rtlCol="0"/>
          <a:lstStyle/>
          <a:p/>
        </p:txBody>
      </p:sp>
      <p:sp>
        <p:nvSpPr>
          <p:cNvPr id="10" name="object 10"/>
          <p:cNvSpPr/>
          <p:nvPr/>
        </p:nvSpPr>
        <p:spPr>
          <a:xfrm>
            <a:off x="3954779" y="1287780"/>
            <a:ext cx="643127" cy="620268"/>
          </a:xfrm>
          <a:prstGeom prst="rect">
            <a:avLst/>
          </a:prstGeom>
          <a:blipFill>
            <a:blip r:embed="rId8" cstate="print"/>
            <a:stretch>
              <a:fillRect/>
            </a:stretch>
          </a:blipFill>
        </p:spPr>
        <p:txBody>
          <a:bodyPr wrap="square" lIns="0" tIns="0" rIns="0" bIns="0" rtlCol="0"/>
          <a:lstStyle/>
          <a:p/>
        </p:txBody>
      </p:sp>
      <p:sp>
        <p:nvSpPr>
          <p:cNvPr id="11" name="object 11"/>
          <p:cNvSpPr/>
          <p:nvPr/>
        </p:nvSpPr>
        <p:spPr>
          <a:xfrm>
            <a:off x="4091940" y="1287780"/>
            <a:ext cx="1141476" cy="620268"/>
          </a:xfrm>
          <a:prstGeom prst="rect">
            <a:avLst/>
          </a:prstGeom>
          <a:blipFill>
            <a:blip r:embed="rId9" cstate="print"/>
            <a:stretch>
              <a:fillRect/>
            </a:stretch>
          </a:blipFill>
        </p:spPr>
        <p:txBody>
          <a:bodyPr wrap="square" lIns="0" tIns="0" rIns="0" bIns="0" rtlCol="0"/>
          <a:lstStyle/>
          <a:p/>
        </p:txBody>
      </p:sp>
      <p:sp>
        <p:nvSpPr>
          <p:cNvPr id="12" name="object 12"/>
          <p:cNvSpPr/>
          <p:nvPr/>
        </p:nvSpPr>
        <p:spPr>
          <a:xfrm>
            <a:off x="4727447" y="1287780"/>
            <a:ext cx="643127" cy="620268"/>
          </a:xfrm>
          <a:prstGeom prst="rect">
            <a:avLst/>
          </a:prstGeom>
          <a:blipFill>
            <a:blip r:embed="rId10" cstate="print"/>
            <a:stretch>
              <a:fillRect/>
            </a:stretch>
          </a:blipFill>
        </p:spPr>
        <p:txBody>
          <a:bodyPr wrap="square" lIns="0" tIns="0" rIns="0" bIns="0" rtlCol="0"/>
          <a:lstStyle/>
          <a:p/>
        </p:txBody>
      </p:sp>
      <p:sp>
        <p:nvSpPr>
          <p:cNvPr id="13" name="object 13"/>
          <p:cNvSpPr/>
          <p:nvPr/>
        </p:nvSpPr>
        <p:spPr>
          <a:xfrm>
            <a:off x="4864608" y="1287780"/>
            <a:ext cx="928115" cy="620268"/>
          </a:xfrm>
          <a:prstGeom prst="rect">
            <a:avLst/>
          </a:prstGeom>
          <a:blipFill>
            <a:blip r:embed="rId11" cstate="print"/>
            <a:stretch>
              <a:fillRect/>
            </a:stretch>
          </a:blipFill>
        </p:spPr>
        <p:txBody>
          <a:bodyPr wrap="square" lIns="0" tIns="0" rIns="0" bIns="0" rtlCol="0"/>
          <a:lstStyle/>
          <a:p/>
        </p:txBody>
      </p:sp>
      <p:sp>
        <p:nvSpPr>
          <p:cNvPr id="14" name="object 14"/>
          <p:cNvSpPr/>
          <p:nvPr/>
        </p:nvSpPr>
        <p:spPr>
          <a:xfrm>
            <a:off x="5286755" y="1287780"/>
            <a:ext cx="643127" cy="620268"/>
          </a:xfrm>
          <a:prstGeom prst="rect">
            <a:avLst/>
          </a:prstGeom>
          <a:blipFill>
            <a:blip r:embed="rId12" cstate="print"/>
            <a:stretch>
              <a:fillRect/>
            </a:stretch>
          </a:blipFill>
        </p:spPr>
        <p:txBody>
          <a:bodyPr wrap="square" lIns="0" tIns="0" rIns="0" bIns="0" rtlCol="0"/>
          <a:lstStyle/>
          <a:p/>
        </p:txBody>
      </p:sp>
      <p:sp>
        <p:nvSpPr>
          <p:cNvPr id="15" name="object 15"/>
          <p:cNvSpPr/>
          <p:nvPr/>
        </p:nvSpPr>
        <p:spPr>
          <a:xfrm>
            <a:off x="5423915" y="1287780"/>
            <a:ext cx="1626108" cy="620268"/>
          </a:xfrm>
          <a:prstGeom prst="rect">
            <a:avLst/>
          </a:prstGeom>
          <a:blipFill>
            <a:blip r:embed="rId13" cstate="print"/>
            <a:stretch>
              <a:fillRect/>
            </a:stretch>
          </a:blipFill>
        </p:spPr>
        <p:txBody>
          <a:bodyPr wrap="square" lIns="0" tIns="0" rIns="0" bIns="0" rtlCol="0"/>
          <a:lstStyle/>
          <a:p/>
        </p:txBody>
      </p:sp>
      <p:sp>
        <p:nvSpPr>
          <p:cNvPr id="16" name="object 16"/>
          <p:cNvSpPr txBox="1"/>
          <p:nvPr/>
        </p:nvSpPr>
        <p:spPr>
          <a:xfrm>
            <a:off x="979119" y="930655"/>
            <a:ext cx="7332980" cy="4598670"/>
          </a:xfrm>
          <a:prstGeom prst="rect">
            <a:avLst/>
          </a:prstGeom>
        </p:spPr>
        <p:txBody>
          <a:bodyPr wrap="square" lIns="0" tIns="12700" rIns="0" bIns="0" rtlCol="0" vert="horz">
            <a:spAutoFit/>
          </a:bodyPr>
          <a:lstStyle/>
          <a:p>
            <a:pPr algn="just" marL="12700" marR="5080">
              <a:lnSpc>
                <a:spcPct val="100000"/>
              </a:lnSpc>
              <a:spcBef>
                <a:spcPts val="100"/>
              </a:spcBef>
            </a:pPr>
            <a:r>
              <a:rPr dirty="0" sz="3000">
                <a:latin typeface="Arial"/>
                <a:cs typeface="Arial"/>
              </a:rPr>
              <a:t>O </a:t>
            </a:r>
            <a:r>
              <a:rPr dirty="0" sz="3000" spc="-5">
                <a:latin typeface="Arial"/>
                <a:cs typeface="Arial"/>
              </a:rPr>
              <a:t>segundo elemento do esquema, </a:t>
            </a:r>
            <a:r>
              <a:rPr dirty="0" sz="3000" spc="-5">
                <a:solidFill>
                  <a:srgbClr val="FF0000"/>
                </a:solidFill>
                <a:latin typeface="Arial"/>
                <a:cs typeface="Arial"/>
              </a:rPr>
              <a:t>a  primeira produção, oral </a:t>
            </a:r>
            <a:r>
              <a:rPr dirty="0" sz="3000" spc="-10">
                <a:solidFill>
                  <a:srgbClr val="FF0000"/>
                </a:solidFill>
                <a:latin typeface="Arial"/>
                <a:cs typeface="Arial"/>
              </a:rPr>
              <a:t>ou </a:t>
            </a:r>
            <a:r>
              <a:rPr dirty="0" sz="3000" spc="-5">
                <a:solidFill>
                  <a:srgbClr val="FF0000"/>
                </a:solidFill>
                <a:latin typeface="Arial"/>
                <a:cs typeface="Arial"/>
              </a:rPr>
              <a:t>escrita</a:t>
            </a:r>
            <a:r>
              <a:rPr dirty="0" sz="3000" spc="-5">
                <a:latin typeface="Arial"/>
                <a:cs typeface="Arial"/>
              </a:rPr>
              <a:t>, permite  ao professor avaliar os conhecimentos dos  alunos em relação ao gênero proposto e  que capacidades precisam ser  desenvolvidas.</a:t>
            </a:r>
            <a:endParaRPr sz="3000">
              <a:latin typeface="Arial"/>
              <a:cs typeface="Arial"/>
            </a:endParaRPr>
          </a:p>
          <a:p>
            <a:pPr algn="just" marL="12700" marR="5715">
              <a:lnSpc>
                <a:spcPct val="100000"/>
              </a:lnSpc>
              <a:spcBef>
                <a:spcPts val="5"/>
              </a:spcBef>
            </a:pPr>
            <a:r>
              <a:rPr dirty="0" sz="3000" spc="-5">
                <a:latin typeface="Arial"/>
                <a:cs typeface="Arial"/>
              </a:rPr>
              <a:t>Ela serve para os professores se situarem  em relação à representação que os alunos  fazem da situação de comunicação, do  gênero a ser</a:t>
            </a:r>
            <a:r>
              <a:rPr dirty="0" sz="3000" spc="-35">
                <a:latin typeface="Arial"/>
                <a:cs typeface="Arial"/>
              </a:rPr>
              <a:t> </a:t>
            </a:r>
            <a:r>
              <a:rPr dirty="0" sz="3000" spc="-5">
                <a:latin typeface="Arial"/>
                <a:cs typeface="Arial"/>
              </a:rPr>
              <a:t>estudado.</a:t>
            </a:r>
            <a:endParaRPr sz="30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p:nvPr/>
        </p:nvSpPr>
        <p:spPr>
          <a:xfrm>
            <a:off x="553212" y="672083"/>
            <a:ext cx="929640" cy="582168"/>
          </a:xfrm>
          <a:prstGeom prst="rect">
            <a:avLst/>
          </a:prstGeom>
          <a:blipFill>
            <a:blip r:embed="rId3" cstate="print"/>
            <a:stretch>
              <a:fillRect/>
            </a:stretch>
          </a:blipFill>
        </p:spPr>
        <p:txBody>
          <a:bodyPr wrap="square" lIns="0" tIns="0" rIns="0" bIns="0" rtlCol="0"/>
          <a:lstStyle/>
          <a:p/>
        </p:txBody>
      </p:sp>
      <p:sp>
        <p:nvSpPr>
          <p:cNvPr id="6" name="object 6"/>
          <p:cNvSpPr/>
          <p:nvPr/>
        </p:nvSpPr>
        <p:spPr>
          <a:xfrm>
            <a:off x="1007363" y="672083"/>
            <a:ext cx="707136" cy="582168"/>
          </a:xfrm>
          <a:prstGeom prst="rect">
            <a:avLst/>
          </a:prstGeom>
          <a:blipFill>
            <a:blip r:embed="rId4" cstate="print"/>
            <a:stretch>
              <a:fillRect/>
            </a:stretch>
          </a:blipFill>
        </p:spPr>
        <p:txBody>
          <a:bodyPr wrap="square" lIns="0" tIns="0" rIns="0" bIns="0" rtlCol="0"/>
          <a:lstStyle/>
          <a:p/>
        </p:txBody>
      </p:sp>
      <p:sp>
        <p:nvSpPr>
          <p:cNvPr id="7" name="object 7"/>
          <p:cNvSpPr/>
          <p:nvPr/>
        </p:nvSpPr>
        <p:spPr>
          <a:xfrm>
            <a:off x="1239011" y="672083"/>
            <a:ext cx="1822704" cy="582168"/>
          </a:xfrm>
          <a:prstGeom prst="rect">
            <a:avLst/>
          </a:prstGeom>
          <a:blipFill>
            <a:blip r:embed="rId5" cstate="print"/>
            <a:stretch>
              <a:fillRect/>
            </a:stretch>
          </a:blipFill>
        </p:spPr>
        <p:txBody>
          <a:bodyPr wrap="square" lIns="0" tIns="0" rIns="0" bIns="0" rtlCol="0"/>
          <a:lstStyle/>
          <a:p/>
        </p:txBody>
      </p:sp>
      <p:sp>
        <p:nvSpPr>
          <p:cNvPr id="8" name="object 8"/>
          <p:cNvSpPr/>
          <p:nvPr/>
        </p:nvSpPr>
        <p:spPr>
          <a:xfrm>
            <a:off x="2586227" y="672083"/>
            <a:ext cx="707136" cy="582168"/>
          </a:xfrm>
          <a:prstGeom prst="rect">
            <a:avLst/>
          </a:prstGeom>
          <a:blipFill>
            <a:blip r:embed="rId6" cstate="print"/>
            <a:stretch>
              <a:fillRect/>
            </a:stretch>
          </a:blipFill>
        </p:spPr>
        <p:txBody>
          <a:bodyPr wrap="square" lIns="0" tIns="0" rIns="0" bIns="0" rtlCol="0"/>
          <a:lstStyle/>
          <a:p/>
        </p:txBody>
      </p:sp>
      <p:sp>
        <p:nvSpPr>
          <p:cNvPr id="9" name="object 9"/>
          <p:cNvSpPr txBox="1"/>
          <p:nvPr/>
        </p:nvSpPr>
        <p:spPr>
          <a:xfrm>
            <a:off x="761491" y="765429"/>
            <a:ext cx="7693659" cy="452120"/>
          </a:xfrm>
          <a:prstGeom prst="rect">
            <a:avLst/>
          </a:prstGeom>
        </p:spPr>
        <p:txBody>
          <a:bodyPr wrap="square" lIns="0" tIns="12065" rIns="0" bIns="0" rtlCol="0" vert="horz">
            <a:spAutoFit/>
          </a:bodyPr>
          <a:lstStyle/>
          <a:p>
            <a:pPr marL="12700">
              <a:lnSpc>
                <a:spcPct val="100000"/>
              </a:lnSpc>
              <a:spcBef>
                <a:spcPts val="95"/>
              </a:spcBef>
              <a:tabLst>
                <a:tab pos="697865" algn="l"/>
                <a:tab pos="2277110" algn="l"/>
                <a:tab pos="2885440" algn="l"/>
                <a:tab pos="4838065" algn="l"/>
                <a:tab pos="5644515" algn="l"/>
                <a:tab pos="7482840" algn="l"/>
              </a:tabLst>
            </a:pPr>
            <a:r>
              <a:rPr dirty="0" sz="2800" spc="-10">
                <a:solidFill>
                  <a:srgbClr val="FF0000"/>
                </a:solidFill>
                <a:latin typeface="Arial"/>
                <a:cs typeface="Arial"/>
              </a:rPr>
              <a:t>O</a:t>
            </a:r>
            <a:r>
              <a:rPr dirty="0" sz="2800" spc="-5">
                <a:solidFill>
                  <a:srgbClr val="FF0000"/>
                </a:solidFill>
                <a:latin typeface="Arial"/>
                <a:cs typeface="Arial"/>
              </a:rPr>
              <a:t>s</a:t>
            </a:r>
            <a:r>
              <a:rPr dirty="0" sz="2800">
                <a:solidFill>
                  <a:srgbClr val="FF0000"/>
                </a:solidFill>
                <a:latin typeface="Arial"/>
                <a:cs typeface="Arial"/>
              </a:rPr>
              <a:t>	</a:t>
            </a:r>
            <a:r>
              <a:rPr dirty="0" sz="2800" spc="-5">
                <a:solidFill>
                  <a:srgbClr val="FF0000"/>
                </a:solidFill>
                <a:latin typeface="Arial"/>
                <a:cs typeface="Arial"/>
              </a:rPr>
              <a:t>mó</a:t>
            </a:r>
            <a:r>
              <a:rPr dirty="0" sz="2800" spc="5">
                <a:solidFill>
                  <a:srgbClr val="FF0000"/>
                </a:solidFill>
                <a:latin typeface="Arial"/>
                <a:cs typeface="Arial"/>
              </a:rPr>
              <a:t>d</a:t>
            </a:r>
            <a:r>
              <a:rPr dirty="0" sz="2800" spc="-5">
                <a:solidFill>
                  <a:srgbClr val="FF0000"/>
                </a:solidFill>
                <a:latin typeface="Arial"/>
                <a:cs typeface="Arial"/>
              </a:rPr>
              <a:t>u</a:t>
            </a:r>
            <a:r>
              <a:rPr dirty="0" sz="2800">
                <a:solidFill>
                  <a:srgbClr val="FF0000"/>
                </a:solidFill>
                <a:latin typeface="Arial"/>
                <a:cs typeface="Arial"/>
              </a:rPr>
              <a:t>l</a:t>
            </a:r>
            <a:r>
              <a:rPr dirty="0" sz="2800" spc="-5">
                <a:solidFill>
                  <a:srgbClr val="FF0000"/>
                </a:solidFill>
                <a:latin typeface="Arial"/>
                <a:cs typeface="Arial"/>
              </a:rPr>
              <a:t>os</a:t>
            </a:r>
            <a:r>
              <a:rPr dirty="0" sz="2800">
                <a:solidFill>
                  <a:srgbClr val="FF0000"/>
                </a:solidFill>
                <a:latin typeface="Arial"/>
                <a:cs typeface="Arial"/>
              </a:rPr>
              <a:t>	</a:t>
            </a:r>
            <a:r>
              <a:rPr dirty="0" sz="2800">
                <a:latin typeface="Arial"/>
                <a:cs typeface="Arial"/>
              </a:rPr>
              <a:t>s</a:t>
            </a:r>
            <a:r>
              <a:rPr dirty="0" sz="2800" spc="-5">
                <a:latin typeface="Arial"/>
                <a:cs typeface="Arial"/>
              </a:rPr>
              <a:t>e</a:t>
            </a:r>
            <a:r>
              <a:rPr dirty="0" sz="2800">
                <a:latin typeface="Arial"/>
                <a:cs typeface="Arial"/>
              </a:rPr>
              <a:t>	</a:t>
            </a:r>
            <a:r>
              <a:rPr dirty="0" sz="2800" spc="-5">
                <a:latin typeface="Arial"/>
                <a:cs typeface="Arial"/>
              </a:rPr>
              <a:t>c</a:t>
            </a:r>
            <a:r>
              <a:rPr dirty="0" sz="2800">
                <a:latin typeface="Arial"/>
                <a:cs typeface="Arial"/>
              </a:rPr>
              <a:t>o</a:t>
            </a:r>
            <a:r>
              <a:rPr dirty="0" sz="2800" spc="-5">
                <a:latin typeface="Arial"/>
                <a:cs typeface="Arial"/>
              </a:rPr>
              <a:t>n</a:t>
            </a:r>
            <a:r>
              <a:rPr dirty="0" sz="2800">
                <a:latin typeface="Arial"/>
                <a:cs typeface="Arial"/>
              </a:rPr>
              <a:t>s</a:t>
            </a:r>
            <a:r>
              <a:rPr dirty="0" sz="2800" spc="-5">
                <a:latin typeface="Arial"/>
                <a:cs typeface="Arial"/>
              </a:rPr>
              <a:t>ti</a:t>
            </a:r>
            <a:r>
              <a:rPr dirty="0" sz="2800">
                <a:latin typeface="Arial"/>
                <a:cs typeface="Arial"/>
              </a:rPr>
              <a:t>t</a:t>
            </a:r>
            <a:r>
              <a:rPr dirty="0" sz="2800" spc="-5">
                <a:latin typeface="Arial"/>
                <a:cs typeface="Arial"/>
              </a:rPr>
              <a:t>uem</a:t>
            </a:r>
            <a:r>
              <a:rPr dirty="0" sz="2800">
                <a:latin typeface="Arial"/>
                <a:cs typeface="Arial"/>
              </a:rPr>
              <a:t>	</a:t>
            </a:r>
            <a:r>
              <a:rPr dirty="0" sz="2800">
                <a:latin typeface="Arial"/>
                <a:cs typeface="Arial"/>
              </a:rPr>
              <a:t>na</a:t>
            </a:r>
            <a:r>
              <a:rPr dirty="0" sz="2800" spc="-5">
                <a:latin typeface="Arial"/>
                <a:cs typeface="Arial"/>
              </a:rPr>
              <a:t>s</a:t>
            </a:r>
            <a:r>
              <a:rPr dirty="0" sz="2800">
                <a:latin typeface="Arial"/>
                <a:cs typeface="Arial"/>
              </a:rPr>
              <a:t>	</a:t>
            </a:r>
            <a:r>
              <a:rPr dirty="0" sz="2800" spc="0">
                <a:latin typeface="Arial"/>
                <a:cs typeface="Arial"/>
              </a:rPr>
              <a:t>a</a:t>
            </a:r>
            <a:r>
              <a:rPr dirty="0" sz="2800" spc="-5">
                <a:latin typeface="Arial"/>
                <a:cs typeface="Arial"/>
              </a:rPr>
              <a:t>ti</a:t>
            </a:r>
            <a:r>
              <a:rPr dirty="0" sz="2800">
                <a:latin typeface="Arial"/>
                <a:cs typeface="Arial"/>
              </a:rPr>
              <a:t>v</a:t>
            </a:r>
            <a:r>
              <a:rPr dirty="0" sz="2800" spc="-5">
                <a:latin typeface="Arial"/>
                <a:cs typeface="Arial"/>
              </a:rPr>
              <a:t>i</a:t>
            </a:r>
            <a:r>
              <a:rPr dirty="0" sz="2800">
                <a:latin typeface="Arial"/>
                <a:cs typeface="Arial"/>
              </a:rPr>
              <a:t>d</a:t>
            </a:r>
            <a:r>
              <a:rPr dirty="0" sz="2800" spc="-5">
                <a:latin typeface="Arial"/>
                <a:cs typeface="Arial"/>
              </a:rPr>
              <a:t>a</a:t>
            </a:r>
            <a:r>
              <a:rPr dirty="0" sz="2800">
                <a:latin typeface="Arial"/>
                <a:cs typeface="Arial"/>
              </a:rPr>
              <a:t>d</a:t>
            </a:r>
            <a:r>
              <a:rPr dirty="0" sz="2800" spc="-5">
                <a:latin typeface="Arial"/>
                <a:cs typeface="Arial"/>
              </a:rPr>
              <a:t>es</a:t>
            </a:r>
            <a:r>
              <a:rPr dirty="0" sz="2800">
                <a:latin typeface="Arial"/>
                <a:cs typeface="Arial"/>
              </a:rPr>
              <a:t>	</a:t>
            </a:r>
            <a:r>
              <a:rPr dirty="0" sz="2800" spc="-5">
                <a:latin typeface="Arial"/>
                <a:cs typeface="Arial"/>
              </a:rPr>
              <a:t>e</a:t>
            </a:r>
            <a:endParaRPr sz="2800">
              <a:latin typeface="Arial"/>
              <a:cs typeface="Arial"/>
            </a:endParaRPr>
          </a:p>
        </p:txBody>
      </p:sp>
      <p:sp>
        <p:nvSpPr>
          <p:cNvPr id="10" name="object 10"/>
          <p:cNvSpPr txBox="1"/>
          <p:nvPr/>
        </p:nvSpPr>
        <p:spPr>
          <a:xfrm>
            <a:off x="761491" y="1192148"/>
            <a:ext cx="5558155" cy="878840"/>
          </a:xfrm>
          <a:prstGeom prst="rect">
            <a:avLst/>
          </a:prstGeom>
        </p:spPr>
        <p:txBody>
          <a:bodyPr wrap="square" lIns="0" tIns="12065" rIns="0" bIns="0" rtlCol="0" vert="horz">
            <a:spAutoFit/>
          </a:bodyPr>
          <a:lstStyle/>
          <a:p>
            <a:pPr marL="12700">
              <a:lnSpc>
                <a:spcPct val="100000"/>
              </a:lnSpc>
              <a:spcBef>
                <a:spcPts val="95"/>
              </a:spcBef>
              <a:tabLst>
                <a:tab pos="2207260" algn="l"/>
                <a:tab pos="3193415" algn="l"/>
                <a:tab pos="4279900" algn="l"/>
              </a:tabLst>
            </a:pPr>
            <a:r>
              <a:rPr dirty="0" sz="2800" spc="-5">
                <a:latin typeface="Arial"/>
                <a:cs typeface="Arial"/>
              </a:rPr>
              <a:t>e</a:t>
            </a:r>
            <a:r>
              <a:rPr dirty="0" sz="2800">
                <a:latin typeface="Arial"/>
                <a:cs typeface="Arial"/>
              </a:rPr>
              <a:t>x</a:t>
            </a:r>
            <a:r>
              <a:rPr dirty="0" sz="2800" spc="-5">
                <a:latin typeface="Arial"/>
                <a:cs typeface="Arial"/>
              </a:rPr>
              <a:t>e</a:t>
            </a:r>
            <a:r>
              <a:rPr dirty="0" sz="2800">
                <a:latin typeface="Arial"/>
                <a:cs typeface="Arial"/>
              </a:rPr>
              <a:t>r</a:t>
            </a:r>
            <a:r>
              <a:rPr dirty="0" sz="2800" spc="-5">
                <a:latin typeface="Arial"/>
                <a:cs typeface="Arial"/>
              </a:rPr>
              <a:t>c</a:t>
            </a:r>
            <a:r>
              <a:rPr dirty="0" sz="2800">
                <a:latin typeface="Arial"/>
                <a:cs typeface="Arial"/>
              </a:rPr>
              <a:t>í</a:t>
            </a:r>
            <a:r>
              <a:rPr dirty="0" sz="2800" spc="-5">
                <a:latin typeface="Arial"/>
                <a:cs typeface="Arial"/>
              </a:rPr>
              <a:t>c</a:t>
            </a:r>
            <a:r>
              <a:rPr dirty="0" sz="2800">
                <a:latin typeface="Arial"/>
                <a:cs typeface="Arial"/>
              </a:rPr>
              <a:t>i</a:t>
            </a:r>
            <a:r>
              <a:rPr dirty="0" sz="2800" spc="-5">
                <a:latin typeface="Arial"/>
                <a:cs typeface="Arial"/>
              </a:rPr>
              <a:t>os,</a:t>
            </a:r>
            <a:r>
              <a:rPr dirty="0" sz="2800">
                <a:latin typeface="Arial"/>
                <a:cs typeface="Arial"/>
              </a:rPr>
              <a:t>	</a:t>
            </a:r>
            <a:r>
              <a:rPr dirty="0" sz="2800">
                <a:latin typeface="Arial"/>
                <a:cs typeface="Arial"/>
              </a:rPr>
              <a:t>e</a:t>
            </a:r>
            <a:r>
              <a:rPr dirty="0" sz="2800" spc="-5">
                <a:latin typeface="Arial"/>
                <a:cs typeface="Arial"/>
              </a:rPr>
              <a:t>m</a:t>
            </a:r>
            <a:r>
              <a:rPr dirty="0" sz="2800">
                <a:latin typeface="Arial"/>
                <a:cs typeface="Arial"/>
              </a:rPr>
              <a:t>	</a:t>
            </a:r>
            <a:r>
              <a:rPr dirty="0" sz="2800">
                <a:latin typeface="Arial"/>
                <a:cs typeface="Arial"/>
              </a:rPr>
              <a:t>qu</a:t>
            </a:r>
            <a:r>
              <a:rPr dirty="0" sz="2800" spc="-5">
                <a:latin typeface="Arial"/>
                <a:cs typeface="Arial"/>
              </a:rPr>
              <a:t>e</a:t>
            </a:r>
            <a:r>
              <a:rPr dirty="0" sz="2800">
                <a:latin typeface="Arial"/>
                <a:cs typeface="Arial"/>
              </a:rPr>
              <a:t>	</a:t>
            </a:r>
            <a:r>
              <a:rPr dirty="0" sz="2800" spc="-5">
                <a:latin typeface="Arial"/>
                <a:cs typeface="Arial"/>
              </a:rPr>
              <a:t>fa</a:t>
            </a:r>
            <a:r>
              <a:rPr dirty="0" sz="2800" spc="0">
                <a:latin typeface="Arial"/>
                <a:cs typeface="Arial"/>
              </a:rPr>
              <a:t>z</a:t>
            </a:r>
            <a:r>
              <a:rPr dirty="0" sz="2800" spc="-5">
                <a:latin typeface="Arial"/>
                <a:cs typeface="Arial"/>
              </a:rPr>
              <a:t>endo</a:t>
            </a:r>
            <a:endParaRPr sz="2800">
              <a:latin typeface="Arial"/>
              <a:cs typeface="Arial"/>
            </a:endParaRPr>
          </a:p>
          <a:p>
            <a:pPr marL="12700">
              <a:lnSpc>
                <a:spcPct val="100000"/>
              </a:lnSpc>
              <a:spcBef>
                <a:spcPts val="5"/>
              </a:spcBef>
              <a:tabLst>
                <a:tab pos="2484755" algn="l"/>
                <a:tab pos="4817110" algn="l"/>
              </a:tabLst>
            </a:pPr>
            <a:r>
              <a:rPr dirty="0" sz="2800" spc="-5">
                <a:latin typeface="Arial"/>
                <a:cs typeface="Arial"/>
              </a:rPr>
              <a:t>instrumentos	necessários	os</a:t>
            </a:r>
            <a:endParaRPr sz="2800">
              <a:latin typeface="Arial"/>
              <a:cs typeface="Arial"/>
            </a:endParaRPr>
          </a:p>
        </p:txBody>
      </p:sp>
      <p:sp>
        <p:nvSpPr>
          <p:cNvPr id="11" name="object 11"/>
          <p:cNvSpPr txBox="1"/>
          <p:nvPr/>
        </p:nvSpPr>
        <p:spPr>
          <a:xfrm>
            <a:off x="6373748" y="1192148"/>
            <a:ext cx="2082164" cy="878840"/>
          </a:xfrm>
          <a:prstGeom prst="rect">
            <a:avLst/>
          </a:prstGeom>
        </p:spPr>
        <p:txBody>
          <a:bodyPr wrap="square" lIns="0" tIns="12065" rIns="0" bIns="0" rtlCol="0" vert="horz">
            <a:spAutoFit/>
          </a:bodyPr>
          <a:lstStyle/>
          <a:p>
            <a:pPr marL="426720">
              <a:lnSpc>
                <a:spcPct val="100000"/>
              </a:lnSpc>
              <a:spcBef>
                <a:spcPts val="95"/>
              </a:spcBef>
              <a:tabLst>
                <a:tab pos="1494155" algn="l"/>
              </a:tabLst>
            </a:pPr>
            <a:r>
              <a:rPr dirty="0" sz="2800">
                <a:latin typeface="Arial"/>
                <a:cs typeface="Arial"/>
              </a:rPr>
              <a:t>us</a:t>
            </a:r>
            <a:r>
              <a:rPr dirty="0" sz="2800" spc="-5">
                <a:latin typeface="Arial"/>
                <a:cs typeface="Arial"/>
              </a:rPr>
              <a:t>o</a:t>
            </a:r>
            <a:r>
              <a:rPr dirty="0" sz="2800">
                <a:latin typeface="Arial"/>
                <a:cs typeface="Arial"/>
              </a:rPr>
              <a:t>	</a:t>
            </a:r>
            <a:r>
              <a:rPr dirty="0" sz="2800">
                <a:latin typeface="Arial"/>
                <a:cs typeface="Arial"/>
              </a:rPr>
              <a:t>dos</a:t>
            </a:r>
            <a:endParaRPr sz="2800">
              <a:latin typeface="Arial"/>
              <a:cs typeface="Arial"/>
            </a:endParaRPr>
          </a:p>
          <a:p>
            <a:pPr marL="12700">
              <a:lnSpc>
                <a:spcPct val="100000"/>
              </a:lnSpc>
              <a:spcBef>
                <a:spcPts val="5"/>
              </a:spcBef>
              <a:tabLst>
                <a:tab pos="1492250" algn="l"/>
              </a:tabLst>
            </a:pPr>
            <a:r>
              <a:rPr dirty="0" sz="2800" spc="-5">
                <a:latin typeface="Arial"/>
                <a:cs typeface="Arial"/>
              </a:rPr>
              <a:t>alunos	vão</a:t>
            </a:r>
            <a:endParaRPr sz="2800">
              <a:latin typeface="Arial"/>
              <a:cs typeface="Arial"/>
            </a:endParaRPr>
          </a:p>
        </p:txBody>
      </p:sp>
      <p:sp>
        <p:nvSpPr>
          <p:cNvPr id="12" name="object 12"/>
          <p:cNvSpPr txBox="1"/>
          <p:nvPr/>
        </p:nvSpPr>
        <p:spPr>
          <a:xfrm>
            <a:off x="761491" y="2045969"/>
            <a:ext cx="7694295" cy="3865879"/>
          </a:xfrm>
          <a:prstGeom prst="rect">
            <a:avLst/>
          </a:prstGeom>
        </p:spPr>
        <p:txBody>
          <a:bodyPr wrap="square" lIns="0" tIns="12065" rIns="0" bIns="0" rtlCol="0" vert="horz">
            <a:spAutoFit/>
          </a:bodyPr>
          <a:lstStyle/>
          <a:p>
            <a:pPr algn="just" marL="12700" marR="6350">
              <a:lnSpc>
                <a:spcPct val="100000"/>
              </a:lnSpc>
              <a:spcBef>
                <a:spcPts val="95"/>
              </a:spcBef>
            </a:pPr>
            <a:r>
              <a:rPr dirty="0" sz="2800" spc="-5">
                <a:latin typeface="Arial"/>
                <a:cs typeface="Arial"/>
              </a:rPr>
              <a:t>aprimorando o seu domínio do gênero textual  em estudo. Nessa etapa, o ensino se faz de  forma sistematizada e</a:t>
            </a:r>
            <a:r>
              <a:rPr dirty="0" sz="2800" spc="25">
                <a:latin typeface="Arial"/>
                <a:cs typeface="Arial"/>
              </a:rPr>
              <a:t> </a:t>
            </a:r>
            <a:r>
              <a:rPr dirty="0" sz="2800" spc="-5">
                <a:latin typeface="Arial"/>
                <a:cs typeface="Arial"/>
              </a:rPr>
              <a:t>aprofundada.</a:t>
            </a:r>
            <a:endParaRPr sz="2800">
              <a:latin typeface="Arial"/>
              <a:cs typeface="Arial"/>
            </a:endParaRPr>
          </a:p>
          <a:p>
            <a:pPr algn="just" marL="12700" marR="5080">
              <a:lnSpc>
                <a:spcPct val="100000"/>
              </a:lnSpc>
            </a:pPr>
            <a:r>
              <a:rPr dirty="0" sz="2800" spc="-5">
                <a:latin typeface="Arial"/>
                <a:cs typeface="Arial"/>
              </a:rPr>
              <a:t>Nos módulos são trabalhados os problemas  detectados na avaliação inicial. Diferenciando-  se em módulos, atividades de produção são  decompostas, </a:t>
            </a:r>
            <a:r>
              <a:rPr dirty="0" sz="2800" spc="-10">
                <a:latin typeface="Arial"/>
                <a:cs typeface="Arial"/>
              </a:rPr>
              <a:t>de </a:t>
            </a:r>
            <a:r>
              <a:rPr dirty="0" sz="2800" spc="-5">
                <a:latin typeface="Arial"/>
                <a:cs typeface="Arial"/>
              </a:rPr>
              <a:t>modo que diferentes  problemas sejam abordados, </a:t>
            </a:r>
            <a:r>
              <a:rPr dirty="0" sz="2800" spc="-10">
                <a:latin typeface="Arial"/>
                <a:cs typeface="Arial"/>
              </a:rPr>
              <a:t>um </a:t>
            </a:r>
            <a:r>
              <a:rPr dirty="0" sz="2800" spc="-5">
                <a:latin typeface="Arial"/>
                <a:cs typeface="Arial"/>
              </a:rPr>
              <a:t>a um,  separadamente.</a:t>
            </a:r>
            <a:endParaRPr sz="28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63920"/>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1557400"/>
            <a:ext cx="7633334" cy="4824730"/>
          </a:xfrm>
          <a:custGeom>
            <a:avLst/>
            <a:gdLst/>
            <a:ahLst/>
            <a:cxnLst/>
            <a:rect l="l" t="t" r="r" b="b"/>
            <a:pathLst>
              <a:path w="7633334" h="4824730">
                <a:moveTo>
                  <a:pt x="6828599" y="0"/>
                </a:moveTo>
                <a:lnTo>
                  <a:pt x="804087" y="0"/>
                </a:lnTo>
                <a:lnTo>
                  <a:pt x="756841" y="1364"/>
                </a:lnTo>
                <a:lnTo>
                  <a:pt x="710315" y="5408"/>
                </a:lnTo>
                <a:lnTo>
                  <a:pt x="664582" y="12056"/>
                </a:lnTo>
                <a:lnTo>
                  <a:pt x="619719" y="21231"/>
                </a:lnTo>
                <a:lnTo>
                  <a:pt x="575801" y="32860"/>
                </a:lnTo>
                <a:lnTo>
                  <a:pt x="532903" y="46867"/>
                </a:lnTo>
                <a:lnTo>
                  <a:pt x="491102" y="63176"/>
                </a:lnTo>
                <a:lnTo>
                  <a:pt x="450472" y="81712"/>
                </a:lnTo>
                <a:lnTo>
                  <a:pt x="411088" y="102399"/>
                </a:lnTo>
                <a:lnTo>
                  <a:pt x="373027" y="125163"/>
                </a:lnTo>
                <a:lnTo>
                  <a:pt x="336364" y="149928"/>
                </a:lnTo>
                <a:lnTo>
                  <a:pt x="301173" y="176618"/>
                </a:lnTo>
                <a:lnTo>
                  <a:pt x="267531" y="205158"/>
                </a:lnTo>
                <a:lnTo>
                  <a:pt x="235513" y="235473"/>
                </a:lnTo>
                <a:lnTo>
                  <a:pt x="205194" y="267488"/>
                </a:lnTo>
                <a:lnTo>
                  <a:pt x="176650" y="301126"/>
                </a:lnTo>
                <a:lnTo>
                  <a:pt x="149956" y="336314"/>
                </a:lnTo>
                <a:lnTo>
                  <a:pt x="125187" y="372974"/>
                </a:lnTo>
                <a:lnTo>
                  <a:pt x="102420" y="411033"/>
                </a:lnTo>
                <a:lnTo>
                  <a:pt x="81729" y="450414"/>
                </a:lnTo>
                <a:lnTo>
                  <a:pt x="63189" y="491043"/>
                </a:lnTo>
                <a:lnTo>
                  <a:pt x="46877" y="532844"/>
                </a:lnTo>
                <a:lnTo>
                  <a:pt x="32868" y="575741"/>
                </a:lnTo>
                <a:lnTo>
                  <a:pt x="21236" y="619659"/>
                </a:lnTo>
                <a:lnTo>
                  <a:pt x="12058" y="664523"/>
                </a:lnTo>
                <a:lnTo>
                  <a:pt x="5409" y="710257"/>
                </a:lnTo>
                <a:lnTo>
                  <a:pt x="1365" y="756787"/>
                </a:lnTo>
                <a:lnTo>
                  <a:pt x="0" y="804037"/>
                </a:lnTo>
                <a:lnTo>
                  <a:pt x="0" y="4020312"/>
                </a:lnTo>
                <a:lnTo>
                  <a:pt x="1365" y="4067552"/>
                </a:lnTo>
                <a:lnTo>
                  <a:pt x="5409" y="4114074"/>
                </a:lnTo>
                <a:lnTo>
                  <a:pt x="12058" y="4159802"/>
                </a:lnTo>
                <a:lnTo>
                  <a:pt x="21236" y="4204661"/>
                </a:lnTo>
                <a:lnTo>
                  <a:pt x="32868" y="4248575"/>
                </a:lnTo>
                <a:lnTo>
                  <a:pt x="46877" y="4291469"/>
                </a:lnTo>
                <a:lnTo>
                  <a:pt x="63189" y="4333267"/>
                </a:lnTo>
                <a:lnTo>
                  <a:pt x="81729" y="4373895"/>
                </a:lnTo>
                <a:lnTo>
                  <a:pt x="102420" y="4413275"/>
                </a:lnTo>
                <a:lnTo>
                  <a:pt x="125187" y="4451334"/>
                </a:lnTo>
                <a:lnTo>
                  <a:pt x="149956" y="4487996"/>
                </a:lnTo>
                <a:lnTo>
                  <a:pt x="176650" y="4523184"/>
                </a:lnTo>
                <a:lnTo>
                  <a:pt x="205194" y="4556825"/>
                </a:lnTo>
                <a:lnTo>
                  <a:pt x="235513" y="4588841"/>
                </a:lnTo>
                <a:lnTo>
                  <a:pt x="267531" y="4619159"/>
                </a:lnTo>
                <a:lnTo>
                  <a:pt x="301173" y="4647702"/>
                </a:lnTo>
                <a:lnTo>
                  <a:pt x="336364" y="4674395"/>
                </a:lnTo>
                <a:lnTo>
                  <a:pt x="373027" y="4699163"/>
                </a:lnTo>
                <a:lnTo>
                  <a:pt x="411088" y="4721930"/>
                </a:lnTo>
                <a:lnTo>
                  <a:pt x="450472" y="4742620"/>
                </a:lnTo>
                <a:lnTo>
                  <a:pt x="491102" y="4761159"/>
                </a:lnTo>
                <a:lnTo>
                  <a:pt x="532903" y="4777471"/>
                </a:lnTo>
                <a:lnTo>
                  <a:pt x="575801" y="4791481"/>
                </a:lnTo>
                <a:lnTo>
                  <a:pt x="619719" y="4803112"/>
                </a:lnTo>
                <a:lnTo>
                  <a:pt x="664582" y="4812290"/>
                </a:lnTo>
                <a:lnTo>
                  <a:pt x="710315" y="4818939"/>
                </a:lnTo>
                <a:lnTo>
                  <a:pt x="756841" y="4822983"/>
                </a:lnTo>
                <a:lnTo>
                  <a:pt x="804087" y="4824349"/>
                </a:lnTo>
                <a:lnTo>
                  <a:pt x="6828599" y="4824349"/>
                </a:lnTo>
                <a:lnTo>
                  <a:pt x="6875848" y="4822983"/>
                </a:lnTo>
                <a:lnTo>
                  <a:pt x="6922378" y="4818939"/>
                </a:lnTo>
                <a:lnTo>
                  <a:pt x="6968113" y="4812290"/>
                </a:lnTo>
                <a:lnTo>
                  <a:pt x="7012977" y="4803112"/>
                </a:lnTo>
                <a:lnTo>
                  <a:pt x="7056895" y="4791481"/>
                </a:lnTo>
                <a:lnTo>
                  <a:pt x="7099792" y="4777471"/>
                </a:lnTo>
                <a:lnTo>
                  <a:pt x="7141592" y="4761159"/>
                </a:lnTo>
                <a:lnTo>
                  <a:pt x="7182221" y="4742620"/>
                </a:lnTo>
                <a:lnTo>
                  <a:pt x="7221602" y="4721930"/>
                </a:lnTo>
                <a:lnTo>
                  <a:pt x="7259661" y="4699163"/>
                </a:lnTo>
                <a:lnTo>
                  <a:pt x="7296322" y="4674395"/>
                </a:lnTo>
                <a:lnTo>
                  <a:pt x="7331509" y="4647702"/>
                </a:lnTo>
                <a:lnTo>
                  <a:pt x="7365148" y="4619159"/>
                </a:lnTo>
                <a:lnTo>
                  <a:pt x="7397162" y="4588841"/>
                </a:lnTo>
                <a:lnTo>
                  <a:pt x="7427477" y="4556825"/>
                </a:lnTo>
                <a:lnTo>
                  <a:pt x="7456018" y="4523184"/>
                </a:lnTo>
                <a:lnTo>
                  <a:pt x="7482708" y="4487996"/>
                </a:lnTo>
                <a:lnTo>
                  <a:pt x="7507472" y="4451334"/>
                </a:lnTo>
                <a:lnTo>
                  <a:pt x="7530236" y="4413275"/>
                </a:lnTo>
                <a:lnTo>
                  <a:pt x="7550924" y="4373895"/>
                </a:lnTo>
                <a:lnTo>
                  <a:pt x="7569459" y="4333267"/>
                </a:lnTo>
                <a:lnTo>
                  <a:pt x="7585768" y="4291469"/>
                </a:lnTo>
                <a:lnTo>
                  <a:pt x="7599775" y="4248575"/>
                </a:lnTo>
                <a:lnTo>
                  <a:pt x="7611404" y="4204661"/>
                </a:lnTo>
                <a:lnTo>
                  <a:pt x="7620580" y="4159802"/>
                </a:lnTo>
                <a:lnTo>
                  <a:pt x="7627228" y="4114074"/>
                </a:lnTo>
                <a:lnTo>
                  <a:pt x="7631271" y="4067552"/>
                </a:lnTo>
                <a:lnTo>
                  <a:pt x="7632636" y="4020312"/>
                </a:lnTo>
                <a:lnTo>
                  <a:pt x="7632636" y="804037"/>
                </a:lnTo>
                <a:lnTo>
                  <a:pt x="7631271" y="756787"/>
                </a:lnTo>
                <a:lnTo>
                  <a:pt x="7627228" y="710257"/>
                </a:lnTo>
                <a:lnTo>
                  <a:pt x="7620580" y="664523"/>
                </a:lnTo>
                <a:lnTo>
                  <a:pt x="7611404" y="619659"/>
                </a:lnTo>
                <a:lnTo>
                  <a:pt x="7599775" y="575741"/>
                </a:lnTo>
                <a:lnTo>
                  <a:pt x="7585768" y="532844"/>
                </a:lnTo>
                <a:lnTo>
                  <a:pt x="7569459" y="491043"/>
                </a:lnTo>
                <a:lnTo>
                  <a:pt x="7550924" y="450414"/>
                </a:lnTo>
                <a:lnTo>
                  <a:pt x="7530236" y="411033"/>
                </a:lnTo>
                <a:lnTo>
                  <a:pt x="7507472" y="372974"/>
                </a:lnTo>
                <a:lnTo>
                  <a:pt x="7482708" y="336314"/>
                </a:lnTo>
                <a:lnTo>
                  <a:pt x="7456018" y="301126"/>
                </a:lnTo>
                <a:lnTo>
                  <a:pt x="7427477" y="267488"/>
                </a:lnTo>
                <a:lnTo>
                  <a:pt x="7397162" y="235473"/>
                </a:lnTo>
                <a:lnTo>
                  <a:pt x="7365148" y="205158"/>
                </a:lnTo>
                <a:lnTo>
                  <a:pt x="7331509" y="176618"/>
                </a:lnTo>
                <a:lnTo>
                  <a:pt x="7296322" y="149928"/>
                </a:lnTo>
                <a:lnTo>
                  <a:pt x="7259661" y="125163"/>
                </a:lnTo>
                <a:lnTo>
                  <a:pt x="7221602" y="102399"/>
                </a:lnTo>
                <a:lnTo>
                  <a:pt x="7182221" y="81712"/>
                </a:lnTo>
                <a:lnTo>
                  <a:pt x="7141592" y="63176"/>
                </a:lnTo>
                <a:lnTo>
                  <a:pt x="7099792" y="46867"/>
                </a:lnTo>
                <a:lnTo>
                  <a:pt x="7056895" y="32860"/>
                </a:lnTo>
                <a:lnTo>
                  <a:pt x="7012977" y="21231"/>
                </a:lnTo>
                <a:lnTo>
                  <a:pt x="6968113" y="12056"/>
                </a:lnTo>
                <a:lnTo>
                  <a:pt x="6922378" y="5408"/>
                </a:lnTo>
                <a:lnTo>
                  <a:pt x="6875848" y="1364"/>
                </a:lnTo>
                <a:lnTo>
                  <a:pt x="6828599" y="0"/>
                </a:lnTo>
                <a:close/>
              </a:path>
            </a:pathLst>
          </a:custGeom>
          <a:solidFill>
            <a:srgbClr val="FFFFFF"/>
          </a:solidFill>
        </p:spPr>
        <p:txBody>
          <a:bodyPr wrap="square" lIns="0" tIns="0" rIns="0" bIns="0" rtlCol="0"/>
          <a:lstStyle/>
          <a:p/>
        </p:txBody>
      </p:sp>
      <p:sp>
        <p:nvSpPr>
          <p:cNvPr id="5" name="object 5"/>
          <p:cNvSpPr/>
          <p:nvPr/>
        </p:nvSpPr>
        <p:spPr>
          <a:xfrm>
            <a:off x="179387" y="1557400"/>
            <a:ext cx="7633334" cy="4824730"/>
          </a:xfrm>
          <a:custGeom>
            <a:avLst/>
            <a:gdLst/>
            <a:ahLst/>
            <a:cxnLst/>
            <a:rect l="l" t="t" r="r" b="b"/>
            <a:pathLst>
              <a:path w="7633334" h="4824730">
                <a:moveTo>
                  <a:pt x="0" y="804037"/>
                </a:moveTo>
                <a:lnTo>
                  <a:pt x="1365" y="756787"/>
                </a:lnTo>
                <a:lnTo>
                  <a:pt x="5409" y="710257"/>
                </a:lnTo>
                <a:lnTo>
                  <a:pt x="12058" y="664523"/>
                </a:lnTo>
                <a:lnTo>
                  <a:pt x="21236" y="619659"/>
                </a:lnTo>
                <a:lnTo>
                  <a:pt x="32868" y="575741"/>
                </a:lnTo>
                <a:lnTo>
                  <a:pt x="46877" y="532844"/>
                </a:lnTo>
                <a:lnTo>
                  <a:pt x="63189" y="491043"/>
                </a:lnTo>
                <a:lnTo>
                  <a:pt x="81729" y="450414"/>
                </a:lnTo>
                <a:lnTo>
                  <a:pt x="102420" y="411033"/>
                </a:lnTo>
                <a:lnTo>
                  <a:pt x="125187" y="372974"/>
                </a:lnTo>
                <a:lnTo>
                  <a:pt x="149956" y="336314"/>
                </a:lnTo>
                <a:lnTo>
                  <a:pt x="176650" y="301126"/>
                </a:lnTo>
                <a:lnTo>
                  <a:pt x="205194" y="267488"/>
                </a:lnTo>
                <a:lnTo>
                  <a:pt x="235513" y="235473"/>
                </a:lnTo>
                <a:lnTo>
                  <a:pt x="267531" y="205158"/>
                </a:lnTo>
                <a:lnTo>
                  <a:pt x="301173" y="176618"/>
                </a:lnTo>
                <a:lnTo>
                  <a:pt x="336364" y="149928"/>
                </a:lnTo>
                <a:lnTo>
                  <a:pt x="373027" y="125163"/>
                </a:lnTo>
                <a:lnTo>
                  <a:pt x="411088" y="102399"/>
                </a:lnTo>
                <a:lnTo>
                  <a:pt x="450472" y="81712"/>
                </a:lnTo>
                <a:lnTo>
                  <a:pt x="491102" y="63176"/>
                </a:lnTo>
                <a:lnTo>
                  <a:pt x="532903" y="46867"/>
                </a:lnTo>
                <a:lnTo>
                  <a:pt x="575801" y="32860"/>
                </a:lnTo>
                <a:lnTo>
                  <a:pt x="619719" y="21231"/>
                </a:lnTo>
                <a:lnTo>
                  <a:pt x="664582" y="12056"/>
                </a:lnTo>
                <a:lnTo>
                  <a:pt x="710315" y="5408"/>
                </a:lnTo>
                <a:lnTo>
                  <a:pt x="756841" y="1364"/>
                </a:lnTo>
                <a:lnTo>
                  <a:pt x="804087" y="0"/>
                </a:lnTo>
                <a:lnTo>
                  <a:pt x="6828599" y="0"/>
                </a:lnTo>
                <a:lnTo>
                  <a:pt x="6875848" y="1364"/>
                </a:lnTo>
                <a:lnTo>
                  <a:pt x="6922378" y="5408"/>
                </a:lnTo>
                <a:lnTo>
                  <a:pt x="6968113" y="12056"/>
                </a:lnTo>
                <a:lnTo>
                  <a:pt x="7012977" y="21231"/>
                </a:lnTo>
                <a:lnTo>
                  <a:pt x="7056895" y="32860"/>
                </a:lnTo>
                <a:lnTo>
                  <a:pt x="7099792" y="46867"/>
                </a:lnTo>
                <a:lnTo>
                  <a:pt x="7141592" y="63176"/>
                </a:lnTo>
                <a:lnTo>
                  <a:pt x="7182221" y="81712"/>
                </a:lnTo>
                <a:lnTo>
                  <a:pt x="7221602" y="102399"/>
                </a:lnTo>
                <a:lnTo>
                  <a:pt x="7259661" y="125163"/>
                </a:lnTo>
                <a:lnTo>
                  <a:pt x="7296322" y="149928"/>
                </a:lnTo>
                <a:lnTo>
                  <a:pt x="7331509" y="176618"/>
                </a:lnTo>
                <a:lnTo>
                  <a:pt x="7365148" y="205158"/>
                </a:lnTo>
                <a:lnTo>
                  <a:pt x="7397162" y="235473"/>
                </a:lnTo>
                <a:lnTo>
                  <a:pt x="7427477" y="267488"/>
                </a:lnTo>
                <a:lnTo>
                  <a:pt x="7456018" y="301126"/>
                </a:lnTo>
                <a:lnTo>
                  <a:pt x="7482708" y="336314"/>
                </a:lnTo>
                <a:lnTo>
                  <a:pt x="7507472" y="372974"/>
                </a:lnTo>
                <a:lnTo>
                  <a:pt x="7530236" y="411033"/>
                </a:lnTo>
                <a:lnTo>
                  <a:pt x="7550924" y="450414"/>
                </a:lnTo>
                <a:lnTo>
                  <a:pt x="7569459" y="491043"/>
                </a:lnTo>
                <a:lnTo>
                  <a:pt x="7585768" y="532844"/>
                </a:lnTo>
                <a:lnTo>
                  <a:pt x="7599775" y="575741"/>
                </a:lnTo>
                <a:lnTo>
                  <a:pt x="7611404" y="619659"/>
                </a:lnTo>
                <a:lnTo>
                  <a:pt x="7620580" y="664523"/>
                </a:lnTo>
                <a:lnTo>
                  <a:pt x="7627228" y="710257"/>
                </a:lnTo>
                <a:lnTo>
                  <a:pt x="7631271" y="756787"/>
                </a:lnTo>
                <a:lnTo>
                  <a:pt x="7632636" y="804037"/>
                </a:lnTo>
                <a:lnTo>
                  <a:pt x="7632763" y="4020312"/>
                </a:lnTo>
                <a:lnTo>
                  <a:pt x="7631271" y="4067552"/>
                </a:lnTo>
                <a:lnTo>
                  <a:pt x="7627228" y="4114074"/>
                </a:lnTo>
                <a:lnTo>
                  <a:pt x="7620580" y="4159802"/>
                </a:lnTo>
                <a:lnTo>
                  <a:pt x="7611404" y="4204661"/>
                </a:lnTo>
                <a:lnTo>
                  <a:pt x="7599775" y="4248575"/>
                </a:lnTo>
                <a:lnTo>
                  <a:pt x="7585768" y="4291469"/>
                </a:lnTo>
                <a:lnTo>
                  <a:pt x="7569459" y="4333267"/>
                </a:lnTo>
                <a:lnTo>
                  <a:pt x="7550924" y="4373895"/>
                </a:lnTo>
                <a:lnTo>
                  <a:pt x="7530236" y="4413275"/>
                </a:lnTo>
                <a:lnTo>
                  <a:pt x="7507472" y="4451334"/>
                </a:lnTo>
                <a:lnTo>
                  <a:pt x="7482708" y="4487996"/>
                </a:lnTo>
                <a:lnTo>
                  <a:pt x="7456018" y="4523184"/>
                </a:lnTo>
                <a:lnTo>
                  <a:pt x="7427477" y="4556825"/>
                </a:lnTo>
                <a:lnTo>
                  <a:pt x="7397162" y="4588841"/>
                </a:lnTo>
                <a:lnTo>
                  <a:pt x="7365148" y="4619159"/>
                </a:lnTo>
                <a:lnTo>
                  <a:pt x="7331509" y="4647702"/>
                </a:lnTo>
                <a:lnTo>
                  <a:pt x="7296322" y="4674395"/>
                </a:lnTo>
                <a:lnTo>
                  <a:pt x="7259661" y="4699163"/>
                </a:lnTo>
                <a:lnTo>
                  <a:pt x="7221602" y="4721930"/>
                </a:lnTo>
                <a:lnTo>
                  <a:pt x="7182221" y="4742620"/>
                </a:lnTo>
                <a:lnTo>
                  <a:pt x="7141592" y="4761159"/>
                </a:lnTo>
                <a:lnTo>
                  <a:pt x="7099792" y="4777471"/>
                </a:lnTo>
                <a:lnTo>
                  <a:pt x="7056895" y="4791481"/>
                </a:lnTo>
                <a:lnTo>
                  <a:pt x="7012977" y="4803112"/>
                </a:lnTo>
                <a:lnTo>
                  <a:pt x="6968113" y="4812290"/>
                </a:lnTo>
                <a:lnTo>
                  <a:pt x="6922378" y="4818939"/>
                </a:lnTo>
                <a:lnTo>
                  <a:pt x="6875848" y="4822983"/>
                </a:lnTo>
                <a:lnTo>
                  <a:pt x="6828599" y="4824349"/>
                </a:lnTo>
                <a:lnTo>
                  <a:pt x="804087" y="4824349"/>
                </a:lnTo>
                <a:lnTo>
                  <a:pt x="756841" y="4822983"/>
                </a:lnTo>
                <a:lnTo>
                  <a:pt x="710315" y="4818939"/>
                </a:lnTo>
                <a:lnTo>
                  <a:pt x="664582" y="4812290"/>
                </a:lnTo>
                <a:lnTo>
                  <a:pt x="619719" y="4803112"/>
                </a:lnTo>
                <a:lnTo>
                  <a:pt x="575801" y="4791481"/>
                </a:lnTo>
                <a:lnTo>
                  <a:pt x="532903" y="4777471"/>
                </a:lnTo>
                <a:lnTo>
                  <a:pt x="491102" y="4761159"/>
                </a:lnTo>
                <a:lnTo>
                  <a:pt x="450472" y="4742620"/>
                </a:lnTo>
                <a:lnTo>
                  <a:pt x="411088" y="4721930"/>
                </a:lnTo>
                <a:lnTo>
                  <a:pt x="373027" y="4699163"/>
                </a:lnTo>
                <a:lnTo>
                  <a:pt x="336364" y="4674395"/>
                </a:lnTo>
                <a:lnTo>
                  <a:pt x="301173" y="4647702"/>
                </a:lnTo>
                <a:lnTo>
                  <a:pt x="267531" y="4619159"/>
                </a:lnTo>
                <a:lnTo>
                  <a:pt x="235513" y="4588841"/>
                </a:lnTo>
                <a:lnTo>
                  <a:pt x="205194" y="4556825"/>
                </a:lnTo>
                <a:lnTo>
                  <a:pt x="176650" y="4523184"/>
                </a:lnTo>
                <a:lnTo>
                  <a:pt x="149956" y="4487996"/>
                </a:lnTo>
                <a:lnTo>
                  <a:pt x="125187" y="4451334"/>
                </a:lnTo>
                <a:lnTo>
                  <a:pt x="102420" y="4413275"/>
                </a:lnTo>
                <a:lnTo>
                  <a:pt x="81729" y="4373895"/>
                </a:lnTo>
                <a:lnTo>
                  <a:pt x="63189" y="4333267"/>
                </a:lnTo>
                <a:lnTo>
                  <a:pt x="46877" y="4291469"/>
                </a:lnTo>
                <a:lnTo>
                  <a:pt x="32868" y="4248575"/>
                </a:lnTo>
                <a:lnTo>
                  <a:pt x="21236" y="4204661"/>
                </a:lnTo>
                <a:lnTo>
                  <a:pt x="12058" y="4159802"/>
                </a:lnTo>
                <a:lnTo>
                  <a:pt x="5409" y="4114074"/>
                </a:lnTo>
                <a:lnTo>
                  <a:pt x="1365" y="4067552"/>
                </a:lnTo>
                <a:lnTo>
                  <a:pt x="0" y="4020312"/>
                </a:lnTo>
                <a:lnTo>
                  <a:pt x="0" y="804037"/>
                </a:lnTo>
                <a:close/>
              </a:path>
            </a:pathLst>
          </a:custGeom>
          <a:ln w="25400">
            <a:solidFill>
              <a:srgbClr val="E36C09"/>
            </a:solidFill>
          </a:ln>
        </p:spPr>
        <p:txBody>
          <a:bodyPr wrap="square" lIns="0" tIns="0" rIns="0" bIns="0" rtlCol="0"/>
          <a:lstStyle/>
          <a:p/>
        </p:txBody>
      </p:sp>
      <p:sp>
        <p:nvSpPr>
          <p:cNvPr id="6" name="object 6"/>
          <p:cNvSpPr/>
          <p:nvPr/>
        </p:nvSpPr>
        <p:spPr>
          <a:xfrm>
            <a:off x="4085844" y="2017776"/>
            <a:ext cx="2653283" cy="620268"/>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6233159" y="2017776"/>
            <a:ext cx="989076" cy="620268"/>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716268" y="2017776"/>
            <a:ext cx="1037844" cy="620268"/>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7248143" y="2017776"/>
            <a:ext cx="591311" cy="620268"/>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269747" y="2474976"/>
            <a:ext cx="2212848" cy="620268"/>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7048500" y="2932176"/>
            <a:ext cx="705611" cy="620268"/>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7248143" y="2932176"/>
            <a:ext cx="591311" cy="620268"/>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269747" y="3389376"/>
            <a:ext cx="1524000" cy="620268"/>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1287780" y="3389376"/>
            <a:ext cx="1155192" cy="620268"/>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1937004" y="3389376"/>
            <a:ext cx="2031492" cy="620268"/>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5187696" y="3389376"/>
            <a:ext cx="1528572" cy="620268"/>
          </a:xfrm>
          <a:prstGeom prst="rect">
            <a:avLst/>
          </a:prstGeom>
          <a:blipFill>
            <a:blip r:embed="rId13" cstate="print"/>
            <a:stretch>
              <a:fillRect/>
            </a:stretch>
          </a:blipFill>
        </p:spPr>
        <p:txBody>
          <a:bodyPr wrap="square" lIns="0" tIns="0" rIns="0" bIns="0" rtlCol="0"/>
          <a:lstStyle/>
          <a:p/>
        </p:txBody>
      </p:sp>
      <p:sp>
        <p:nvSpPr>
          <p:cNvPr id="17" name="object 17"/>
          <p:cNvSpPr/>
          <p:nvPr/>
        </p:nvSpPr>
        <p:spPr>
          <a:xfrm>
            <a:off x="6210300" y="3389376"/>
            <a:ext cx="1155192" cy="620268"/>
          </a:xfrm>
          <a:prstGeom prst="rect">
            <a:avLst/>
          </a:prstGeom>
          <a:blipFill>
            <a:blip r:embed="rId14" cstate="print"/>
            <a:stretch>
              <a:fillRect/>
            </a:stretch>
          </a:blipFill>
        </p:spPr>
        <p:txBody>
          <a:bodyPr wrap="square" lIns="0" tIns="0" rIns="0" bIns="0" rtlCol="0"/>
          <a:lstStyle/>
          <a:p/>
        </p:txBody>
      </p:sp>
      <p:sp>
        <p:nvSpPr>
          <p:cNvPr id="18" name="object 18"/>
          <p:cNvSpPr/>
          <p:nvPr/>
        </p:nvSpPr>
        <p:spPr>
          <a:xfrm>
            <a:off x="6859523" y="3389376"/>
            <a:ext cx="894587" cy="620268"/>
          </a:xfrm>
          <a:prstGeom prst="rect">
            <a:avLst/>
          </a:prstGeom>
          <a:blipFill>
            <a:blip r:embed="rId15" cstate="print"/>
            <a:stretch>
              <a:fillRect/>
            </a:stretch>
          </a:blipFill>
        </p:spPr>
        <p:txBody>
          <a:bodyPr wrap="square" lIns="0" tIns="0" rIns="0" bIns="0" rtlCol="0"/>
          <a:lstStyle/>
          <a:p/>
        </p:txBody>
      </p:sp>
      <p:sp>
        <p:nvSpPr>
          <p:cNvPr id="19" name="object 19"/>
          <p:cNvSpPr/>
          <p:nvPr/>
        </p:nvSpPr>
        <p:spPr>
          <a:xfrm>
            <a:off x="7248143" y="3389376"/>
            <a:ext cx="676655" cy="620268"/>
          </a:xfrm>
          <a:prstGeom prst="rect">
            <a:avLst/>
          </a:prstGeom>
          <a:blipFill>
            <a:blip r:embed="rId16" cstate="print"/>
            <a:stretch>
              <a:fillRect/>
            </a:stretch>
          </a:blipFill>
        </p:spPr>
        <p:txBody>
          <a:bodyPr wrap="square" lIns="0" tIns="0" rIns="0" bIns="0" rtlCol="0"/>
          <a:lstStyle/>
          <a:p/>
        </p:txBody>
      </p:sp>
      <p:sp>
        <p:nvSpPr>
          <p:cNvPr id="20" name="object 20"/>
          <p:cNvSpPr/>
          <p:nvPr/>
        </p:nvSpPr>
        <p:spPr>
          <a:xfrm>
            <a:off x="269747" y="3846576"/>
            <a:ext cx="3151631" cy="620268"/>
          </a:xfrm>
          <a:prstGeom prst="rect">
            <a:avLst/>
          </a:prstGeom>
          <a:blipFill>
            <a:blip r:embed="rId17" cstate="print"/>
            <a:stretch>
              <a:fillRect/>
            </a:stretch>
          </a:blipFill>
        </p:spPr>
        <p:txBody>
          <a:bodyPr wrap="square" lIns="0" tIns="0" rIns="0" bIns="0" rtlCol="0"/>
          <a:lstStyle/>
          <a:p/>
        </p:txBody>
      </p:sp>
      <p:sp>
        <p:nvSpPr>
          <p:cNvPr id="21" name="object 21"/>
          <p:cNvSpPr/>
          <p:nvPr/>
        </p:nvSpPr>
        <p:spPr>
          <a:xfrm>
            <a:off x="3654552" y="3846576"/>
            <a:ext cx="1271015" cy="620268"/>
          </a:xfrm>
          <a:prstGeom prst="rect">
            <a:avLst/>
          </a:prstGeom>
          <a:blipFill>
            <a:blip r:embed="rId18" cstate="print"/>
            <a:stretch>
              <a:fillRect/>
            </a:stretch>
          </a:blipFill>
        </p:spPr>
        <p:txBody>
          <a:bodyPr wrap="square" lIns="0" tIns="0" rIns="0" bIns="0" rtlCol="0"/>
          <a:lstStyle/>
          <a:p/>
        </p:txBody>
      </p:sp>
      <p:sp>
        <p:nvSpPr>
          <p:cNvPr id="22" name="object 22"/>
          <p:cNvSpPr/>
          <p:nvPr/>
        </p:nvSpPr>
        <p:spPr>
          <a:xfrm>
            <a:off x="4419600" y="3846576"/>
            <a:ext cx="653796" cy="620268"/>
          </a:xfrm>
          <a:prstGeom prst="rect">
            <a:avLst/>
          </a:prstGeom>
          <a:blipFill>
            <a:blip r:embed="rId19" cstate="print"/>
            <a:stretch>
              <a:fillRect/>
            </a:stretch>
          </a:blipFill>
        </p:spPr>
        <p:txBody>
          <a:bodyPr wrap="square" lIns="0" tIns="0" rIns="0" bIns="0" rtlCol="0"/>
          <a:lstStyle/>
          <a:p/>
        </p:txBody>
      </p:sp>
      <p:sp>
        <p:nvSpPr>
          <p:cNvPr id="23" name="object 23"/>
          <p:cNvSpPr/>
          <p:nvPr/>
        </p:nvSpPr>
        <p:spPr>
          <a:xfrm>
            <a:off x="4567428" y="3846576"/>
            <a:ext cx="893063" cy="620268"/>
          </a:xfrm>
          <a:prstGeom prst="rect">
            <a:avLst/>
          </a:prstGeom>
          <a:blipFill>
            <a:blip r:embed="rId20" cstate="print"/>
            <a:stretch>
              <a:fillRect/>
            </a:stretch>
          </a:blipFill>
        </p:spPr>
        <p:txBody>
          <a:bodyPr wrap="square" lIns="0" tIns="0" rIns="0" bIns="0" rtlCol="0"/>
          <a:lstStyle/>
          <a:p/>
        </p:txBody>
      </p:sp>
      <p:sp>
        <p:nvSpPr>
          <p:cNvPr id="24" name="object 24"/>
          <p:cNvSpPr/>
          <p:nvPr/>
        </p:nvSpPr>
        <p:spPr>
          <a:xfrm>
            <a:off x="4954523" y="3846576"/>
            <a:ext cx="653796" cy="620268"/>
          </a:xfrm>
          <a:prstGeom prst="rect">
            <a:avLst/>
          </a:prstGeom>
          <a:blipFill>
            <a:blip r:embed="rId21" cstate="print"/>
            <a:stretch>
              <a:fillRect/>
            </a:stretch>
          </a:blipFill>
        </p:spPr>
        <p:txBody>
          <a:bodyPr wrap="square" lIns="0" tIns="0" rIns="0" bIns="0" rtlCol="0"/>
          <a:lstStyle/>
          <a:p/>
        </p:txBody>
      </p:sp>
      <p:sp>
        <p:nvSpPr>
          <p:cNvPr id="25" name="object 25"/>
          <p:cNvSpPr/>
          <p:nvPr/>
        </p:nvSpPr>
        <p:spPr>
          <a:xfrm>
            <a:off x="5102352" y="3846576"/>
            <a:ext cx="2077211" cy="620268"/>
          </a:xfrm>
          <a:prstGeom prst="rect">
            <a:avLst/>
          </a:prstGeom>
          <a:blipFill>
            <a:blip r:embed="rId22" cstate="print"/>
            <a:stretch>
              <a:fillRect/>
            </a:stretch>
          </a:blipFill>
        </p:spPr>
        <p:txBody>
          <a:bodyPr wrap="square" lIns="0" tIns="0" rIns="0" bIns="0" rtlCol="0"/>
          <a:lstStyle/>
          <a:p/>
        </p:txBody>
      </p:sp>
      <p:sp>
        <p:nvSpPr>
          <p:cNvPr id="26" name="object 26"/>
          <p:cNvSpPr/>
          <p:nvPr/>
        </p:nvSpPr>
        <p:spPr>
          <a:xfrm>
            <a:off x="269747" y="4303776"/>
            <a:ext cx="1584960" cy="620268"/>
          </a:xfrm>
          <a:prstGeom prst="rect">
            <a:avLst/>
          </a:prstGeom>
          <a:blipFill>
            <a:blip r:embed="rId23" cstate="print"/>
            <a:stretch>
              <a:fillRect/>
            </a:stretch>
          </a:blipFill>
        </p:spPr>
        <p:txBody>
          <a:bodyPr wrap="square" lIns="0" tIns="0" rIns="0" bIns="0" rtlCol="0"/>
          <a:lstStyle/>
          <a:p/>
        </p:txBody>
      </p:sp>
      <p:sp>
        <p:nvSpPr>
          <p:cNvPr id="27" name="object 27"/>
          <p:cNvSpPr/>
          <p:nvPr/>
        </p:nvSpPr>
        <p:spPr>
          <a:xfrm>
            <a:off x="1348739" y="4303776"/>
            <a:ext cx="836675" cy="620268"/>
          </a:xfrm>
          <a:prstGeom prst="rect">
            <a:avLst/>
          </a:prstGeom>
          <a:blipFill>
            <a:blip r:embed="rId24" cstate="print"/>
            <a:stretch>
              <a:fillRect/>
            </a:stretch>
          </a:blipFill>
        </p:spPr>
        <p:txBody>
          <a:bodyPr wrap="square" lIns="0" tIns="0" rIns="0" bIns="0" rtlCol="0"/>
          <a:lstStyle/>
          <a:p/>
        </p:txBody>
      </p:sp>
      <p:sp>
        <p:nvSpPr>
          <p:cNvPr id="28" name="object 28"/>
          <p:cNvSpPr/>
          <p:nvPr/>
        </p:nvSpPr>
        <p:spPr>
          <a:xfrm>
            <a:off x="1679448" y="4303776"/>
            <a:ext cx="894588" cy="620268"/>
          </a:xfrm>
          <a:prstGeom prst="rect">
            <a:avLst/>
          </a:prstGeom>
          <a:blipFill>
            <a:blip r:embed="rId25" cstate="print"/>
            <a:stretch>
              <a:fillRect/>
            </a:stretch>
          </a:blipFill>
        </p:spPr>
        <p:txBody>
          <a:bodyPr wrap="square" lIns="0" tIns="0" rIns="0" bIns="0" rtlCol="0"/>
          <a:lstStyle/>
          <a:p/>
        </p:txBody>
      </p:sp>
      <p:sp>
        <p:nvSpPr>
          <p:cNvPr id="29" name="object 29"/>
          <p:cNvSpPr/>
          <p:nvPr/>
        </p:nvSpPr>
        <p:spPr>
          <a:xfrm>
            <a:off x="2068067" y="4303776"/>
            <a:ext cx="838200" cy="620268"/>
          </a:xfrm>
          <a:prstGeom prst="rect">
            <a:avLst/>
          </a:prstGeom>
          <a:blipFill>
            <a:blip r:embed="rId26" cstate="print"/>
            <a:stretch>
              <a:fillRect/>
            </a:stretch>
          </a:blipFill>
        </p:spPr>
        <p:txBody>
          <a:bodyPr wrap="square" lIns="0" tIns="0" rIns="0" bIns="0" rtlCol="0"/>
          <a:lstStyle/>
          <a:p/>
        </p:txBody>
      </p:sp>
      <p:sp>
        <p:nvSpPr>
          <p:cNvPr id="30" name="object 30"/>
          <p:cNvSpPr/>
          <p:nvPr/>
        </p:nvSpPr>
        <p:spPr>
          <a:xfrm>
            <a:off x="2400300" y="4303776"/>
            <a:ext cx="2343912" cy="620268"/>
          </a:xfrm>
          <a:prstGeom prst="rect">
            <a:avLst/>
          </a:prstGeom>
          <a:blipFill>
            <a:blip r:embed="rId27" cstate="print"/>
            <a:stretch>
              <a:fillRect/>
            </a:stretch>
          </a:blipFill>
        </p:spPr>
        <p:txBody>
          <a:bodyPr wrap="square" lIns="0" tIns="0" rIns="0" bIns="0" rtlCol="0"/>
          <a:lstStyle/>
          <a:p/>
        </p:txBody>
      </p:sp>
      <p:sp>
        <p:nvSpPr>
          <p:cNvPr id="31" name="object 31"/>
          <p:cNvSpPr/>
          <p:nvPr/>
        </p:nvSpPr>
        <p:spPr>
          <a:xfrm>
            <a:off x="4238244" y="4303776"/>
            <a:ext cx="836676" cy="620268"/>
          </a:xfrm>
          <a:prstGeom prst="rect">
            <a:avLst/>
          </a:prstGeom>
          <a:blipFill>
            <a:blip r:embed="rId28" cstate="print"/>
            <a:stretch>
              <a:fillRect/>
            </a:stretch>
          </a:blipFill>
        </p:spPr>
        <p:txBody>
          <a:bodyPr wrap="square" lIns="0" tIns="0" rIns="0" bIns="0" rtlCol="0"/>
          <a:lstStyle/>
          <a:p/>
        </p:txBody>
      </p:sp>
      <p:sp>
        <p:nvSpPr>
          <p:cNvPr id="32" name="object 32"/>
          <p:cNvSpPr/>
          <p:nvPr/>
        </p:nvSpPr>
        <p:spPr>
          <a:xfrm>
            <a:off x="4568952" y="4303776"/>
            <a:ext cx="1056131" cy="620268"/>
          </a:xfrm>
          <a:prstGeom prst="rect">
            <a:avLst/>
          </a:prstGeom>
          <a:blipFill>
            <a:blip r:embed="rId29" cstate="print"/>
            <a:stretch>
              <a:fillRect/>
            </a:stretch>
          </a:blipFill>
        </p:spPr>
        <p:txBody>
          <a:bodyPr wrap="square" lIns="0" tIns="0" rIns="0" bIns="0" rtlCol="0"/>
          <a:lstStyle/>
          <a:p/>
        </p:txBody>
      </p:sp>
      <p:sp>
        <p:nvSpPr>
          <p:cNvPr id="33" name="object 33"/>
          <p:cNvSpPr/>
          <p:nvPr/>
        </p:nvSpPr>
        <p:spPr>
          <a:xfrm>
            <a:off x="5119115" y="4303776"/>
            <a:ext cx="838200" cy="620268"/>
          </a:xfrm>
          <a:prstGeom prst="rect">
            <a:avLst/>
          </a:prstGeom>
          <a:blipFill>
            <a:blip r:embed="rId30" cstate="print"/>
            <a:stretch>
              <a:fillRect/>
            </a:stretch>
          </a:blipFill>
        </p:spPr>
        <p:txBody>
          <a:bodyPr wrap="square" lIns="0" tIns="0" rIns="0" bIns="0" rtlCol="0"/>
          <a:lstStyle/>
          <a:p/>
        </p:txBody>
      </p:sp>
      <p:sp>
        <p:nvSpPr>
          <p:cNvPr id="34" name="object 34"/>
          <p:cNvSpPr/>
          <p:nvPr/>
        </p:nvSpPr>
        <p:spPr>
          <a:xfrm>
            <a:off x="5451347" y="4303776"/>
            <a:ext cx="1525524" cy="620268"/>
          </a:xfrm>
          <a:prstGeom prst="rect">
            <a:avLst/>
          </a:prstGeom>
          <a:blipFill>
            <a:blip r:embed="rId31" cstate="print"/>
            <a:stretch>
              <a:fillRect/>
            </a:stretch>
          </a:blipFill>
        </p:spPr>
        <p:txBody>
          <a:bodyPr wrap="square" lIns="0" tIns="0" rIns="0" bIns="0" rtlCol="0"/>
          <a:lstStyle/>
          <a:p/>
        </p:txBody>
      </p:sp>
      <p:sp>
        <p:nvSpPr>
          <p:cNvPr id="35" name="object 35"/>
          <p:cNvSpPr/>
          <p:nvPr/>
        </p:nvSpPr>
        <p:spPr>
          <a:xfrm>
            <a:off x="6897623" y="4303776"/>
            <a:ext cx="856487" cy="620268"/>
          </a:xfrm>
          <a:prstGeom prst="rect">
            <a:avLst/>
          </a:prstGeom>
          <a:blipFill>
            <a:blip r:embed="rId32" cstate="print"/>
            <a:stretch>
              <a:fillRect/>
            </a:stretch>
          </a:blipFill>
        </p:spPr>
        <p:txBody>
          <a:bodyPr wrap="square" lIns="0" tIns="0" rIns="0" bIns="0" rtlCol="0"/>
          <a:lstStyle/>
          <a:p/>
        </p:txBody>
      </p:sp>
      <p:sp>
        <p:nvSpPr>
          <p:cNvPr id="36" name="object 36"/>
          <p:cNvSpPr/>
          <p:nvPr/>
        </p:nvSpPr>
        <p:spPr>
          <a:xfrm>
            <a:off x="7248143" y="4303776"/>
            <a:ext cx="591311" cy="620268"/>
          </a:xfrm>
          <a:prstGeom prst="rect">
            <a:avLst/>
          </a:prstGeom>
          <a:blipFill>
            <a:blip r:embed="rId33" cstate="print"/>
            <a:stretch>
              <a:fillRect/>
            </a:stretch>
          </a:blipFill>
        </p:spPr>
        <p:txBody>
          <a:bodyPr wrap="square" lIns="0" tIns="0" rIns="0" bIns="0" rtlCol="0"/>
          <a:lstStyle/>
          <a:p/>
        </p:txBody>
      </p:sp>
      <p:sp>
        <p:nvSpPr>
          <p:cNvPr id="37" name="object 37"/>
          <p:cNvSpPr/>
          <p:nvPr/>
        </p:nvSpPr>
        <p:spPr>
          <a:xfrm>
            <a:off x="269747" y="4760976"/>
            <a:ext cx="1810512" cy="620268"/>
          </a:xfrm>
          <a:prstGeom prst="rect">
            <a:avLst/>
          </a:prstGeom>
          <a:blipFill>
            <a:blip r:embed="rId34" cstate="print"/>
            <a:stretch>
              <a:fillRect/>
            </a:stretch>
          </a:blipFill>
        </p:spPr>
        <p:txBody>
          <a:bodyPr wrap="square" lIns="0" tIns="0" rIns="0" bIns="0" rtlCol="0"/>
          <a:lstStyle/>
          <a:p/>
        </p:txBody>
      </p:sp>
      <p:sp>
        <p:nvSpPr>
          <p:cNvPr id="38" name="object 38"/>
          <p:cNvSpPr/>
          <p:nvPr/>
        </p:nvSpPr>
        <p:spPr>
          <a:xfrm>
            <a:off x="1574291" y="4760976"/>
            <a:ext cx="633984" cy="620268"/>
          </a:xfrm>
          <a:prstGeom prst="rect">
            <a:avLst/>
          </a:prstGeom>
          <a:blipFill>
            <a:blip r:embed="rId35" cstate="print"/>
            <a:stretch>
              <a:fillRect/>
            </a:stretch>
          </a:blipFill>
        </p:spPr>
        <p:txBody>
          <a:bodyPr wrap="square" lIns="0" tIns="0" rIns="0" bIns="0" rtlCol="0"/>
          <a:lstStyle/>
          <a:p/>
        </p:txBody>
      </p:sp>
      <p:sp>
        <p:nvSpPr>
          <p:cNvPr id="39" name="object 39"/>
          <p:cNvSpPr/>
          <p:nvPr/>
        </p:nvSpPr>
        <p:spPr>
          <a:xfrm>
            <a:off x="1702307" y="4760976"/>
            <a:ext cx="1895856" cy="620268"/>
          </a:xfrm>
          <a:prstGeom prst="rect">
            <a:avLst/>
          </a:prstGeom>
          <a:blipFill>
            <a:blip r:embed="rId36" cstate="print"/>
            <a:stretch>
              <a:fillRect/>
            </a:stretch>
          </a:blipFill>
        </p:spPr>
        <p:txBody>
          <a:bodyPr wrap="square" lIns="0" tIns="0" rIns="0" bIns="0" rtlCol="0"/>
          <a:lstStyle/>
          <a:p/>
        </p:txBody>
      </p:sp>
      <p:sp>
        <p:nvSpPr>
          <p:cNvPr id="40" name="object 40"/>
          <p:cNvSpPr/>
          <p:nvPr/>
        </p:nvSpPr>
        <p:spPr>
          <a:xfrm>
            <a:off x="3092195" y="4760976"/>
            <a:ext cx="632459" cy="620268"/>
          </a:xfrm>
          <a:prstGeom prst="rect">
            <a:avLst/>
          </a:prstGeom>
          <a:blipFill>
            <a:blip r:embed="rId37" cstate="print"/>
            <a:stretch>
              <a:fillRect/>
            </a:stretch>
          </a:blipFill>
        </p:spPr>
        <p:txBody>
          <a:bodyPr wrap="square" lIns="0" tIns="0" rIns="0" bIns="0" rtlCol="0"/>
          <a:lstStyle/>
          <a:p/>
        </p:txBody>
      </p:sp>
      <p:sp>
        <p:nvSpPr>
          <p:cNvPr id="41" name="object 41"/>
          <p:cNvSpPr/>
          <p:nvPr/>
        </p:nvSpPr>
        <p:spPr>
          <a:xfrm>
            <a:off x="6170676" y="4760976"/>
            <a:ext cx="1583435" cy="620268"/>
          </a:xfrm>
          <a:prstGeom prst="rect">
            <a:avLst/>
          </a:prstGeom>
          <a:blipFill>
            <a:blip r:embed="rId38" cstate="print"/>
            <a:stretch>
              <a:fillRect/>
            </a:stretch>
          </a:blipFill>
        </p:spPr>
        <p:txBody>
          <a:bodyPr wrap="square" lIns="0" tIns="0" rIns="0" bIns="0" rtlCol="0"/>
          <a:lstStyle/>
          <a:p/>
        </p:txBody>
      </p:sp>
      <p:sp>
        <p:nvSpPr>
          <p:cNvPr id="42" name="object 42"/>
          <p:cNvSpPr/>
          <p:nvPr/>
        </p:nvSpPr>
        <p:spPr>
          <a:xfrm>
            <a:off x="7248143" y="4760976"/>
            <a:ext cx="592835" cy="620268"/>
          </a:xfrm>
          <a:prstGeom prst="rect">
            <a:avLst/>
          </a:prstGeom>
          <a:blipFill>
            <a:blip r:embed="rId39" cstate="print"/>
            <a:stretch>
              <a:fillRect/>
            </a:stretch>
          </a:blipFill>
        </p:spPr>
        <p:txBody>
          <a:bodyPr wrap="square" lIns="0" tIns="0" rIns="0" bIns="0" rtlCol="0"/>
          <a:lstStyle/>
          <a:p/>
        </p:txBody>
      </p:sp>
      <p:sp>
        <p:nvSpPr>
          <p:cNvPr id="43" name="object 43"/>
          <p:cNvSpPr/>
          <p:nvPr/>
        </p:nvSpPr>
        <p:spPr>
          <a:xfrm>
            <a:off x="269747" y="5218176"/>
            <a:ext cx="894588" cy="620268"/>
          </a:xfrm>
          <a:prstGeom prst="rect">
            <a:avLst/>
          </a:prstGeom>
          <a:blipFill>
            <a:blip r:embed="rId40" cstate="print"/>
            <a:stretch>
              <a:fillRect/>
            </a:stretch>
          </a:blipFill>
        </p:spPr>
        <p:txBody>
          <a:bodyPr wrap="square" lIns="0" tIns="0" rIns="0" bIns="0" rtlCol="0"/>
          <a:lstStyle/>
          <a:p/>
        </p:txBody>
      </p:sp>
      <p:sp>
        <p:nvSpPr>
          <p:cNvPr id="44" name="object 44"/>
          <p:cNvSpPr/>
          <p:nvPr/>
        </p:nvSpPr>
        <p:spPr>
          <a:xfrm>
            <a:off x="658368" y="5218176"/>
            <a:ext cx="589788" cy="620268"/>
          </a:xfrm>
          <a:prstGeom prst="rect">
            <a:avLst/>
          </a:prstGeom>
          <a:blipFill>
            <a:blip r:embed="rId41" cstate="print"/>
            <a:stretch>
              <a:fillRect/>
            </a:stretch>
          </a:blipFill>
        </p:spPr>
        <p:txBody>
          <a:bodyPr wrap="square" lIns="0" tIns="0" rIns="0" bIns="0" rtlCol="0"/>
          <a:lstStyle/>
          <a:p/>
        </p:txBody>
      </p:sp>
      <p:sp>
        <p:nvSpPr>
          <p:cNvPr id="45" name="object 45"/>
          <p:cNvSpPr/>
          <p:nvPr/>
        </p:nvSpPr>
        <p:spPr>
          <a:xfrm>
            <a:off x="742187" y="5218176"/>
            <a:ext cx="1930908" cy="620268"/>
          </a:xfrm>
          <a:prstGeom prst="rect">
            <a:avLst/>
          </a:prstGeom>
          <a:blipFill>
            <a:blip r:embed="rId42" cstate="print"/>
            <a:stretch>
              <a:fillRect/>
            </a:stretch>
          </a:blipFill>
        </p:spPr>
        <p:txBody>
          <a:bodyPr wrap="square" lIns="0" tIns="0" rIns="0" bIns="0" rtlCol="0"/>
          <a:lstStyle/>
          <a:p/>
        </p:txBody>
      </p:sp>
      <p:sp>
        <p:nvSpPr>
          <p:cNvPr id="46" name="object 46"/>
          <p:cNvSpPr txBox="1"/>
          <p:nvPr/>
        </p:nvSpPr>
        <p:spPr>
          <a:xfrm>
            <a:off x="493877" y="2104135"/>
            <a:ext cx="2477770" cy="482600"/>
          </a:xfrm>
          <a:prstGeom prst="rect">
            <a:avLst/>
          </a:prstGeom>
        </p:spPr>
        <p:txBody>
          <a:bodyPr wrap="square" lIns="0" tIns="12700" rIns="0" bIns="0" rtlCol="0" vert="horz">
            <a:spAutoFit/>
          </a:bodyPr>
          <a:lstStyle/>
          <a:p>
            <a:pPr marL="12700">
              <a:lnSpc>
                <a:spcPct val="100000"/>
              </a:lnSpc>
              <a:spcBef>
                <a:spcPts val="100"/>
              </a:spcBef>
              <a:tabLst>
                <a:tab pos="941705" algn="l"/>
              </a:tabLst>
            </a:pPr>
            <a:r>
              <a:rPr dirty="0" sz="3000" spc="-5">
                <a:latin typeface="Calibri"/>
                <a:cs typeface="Calibri"/>
              </a:rPr>
              <a:t>N</a:t>
            </a:r>
            <a:r>
              <a:rPr dirty="0" sz="3000">
                <a:latin typeface="Calibri"/>
                <a:cs typeface="Calibri"/>
              </a:rPr>
              <a:t>o	mo</a:t>
            </a:r>
            <a:r>
              <a:rPr dirty="0" sz="3000" spc="0">
                <a:latin typeface="Calibri"/>
                <a:cs typeface="Calibri"/>
              </a:rPr>
              <a:t>m</a:t>
            </a:r>
            <a:r>
              <a:rPr dirty="0" sz="3000">
                <a:latin typeface="Calibri"/>
                <a:cs typeface="Calibri"/>
              </a:rPr>
              <a:t>e</a:t>
            </a:r>
            <a:r>
              <a:rPr dirty="0" sz="3000" spc="-35">
                <a:latin typeface="Calibri"/>
                <a:cs typeface="Calibri"/>
              </a:rPr>
              <a:t>n</a:t>
            </a:r>
            <a:r>
              <a:rPr dirty="0" sz="3000" spc="-25">
                <a:latin typeface="Calibri"/>
                <a:cs typeface="Calibri"/>
              </a:rPr>
              <a:t>t</a:t>
            </a:r>
            <a:r>
              <a:rPr dirty="0" sz="3000">
                <a:latin typeface="Calibri"/>
                <a:cs typeface="Calibri"/>
              </a:rPr>
              <a:t>o</a:t>
            </a:r>
            <a:endParaRPr sz="3000">
              <a:latin typeface="Calibri"/>
              <a:cs typeface="Calibri"/>
            </a:endParaRPr>
          </a:p>
        </p:txBody>
      </p:sp>
      <p:sp>
        <p:nvSpPr>
          <p:cNvPr id="47" name="object 47"/>
          <p:cNvSpPr txBox="1"/>
          <p:nvPr/>
        </p:nvSpPr>
        <p:spPr>
          <a:xfrm>
            <a:off x="3121532" y="2561285"/>
            <a:ext cx="1228725" cy="483234"/>
          </a:xfrm>
          <a:prstGeom prst="rect">
            <a:avLst/>
          </a:prstGeom>
        </p:spPr>
        <p:txBody>
          <a:bodyPr wrap="square" lIns="0" tIns="12700" rIns="0" bIns="0" rtlCol="0" vert="horz">
            <a:spAutoFit/>
          </a:bodyPr>
          <a:lstStyle/>
          <a:p>
            <a:pPr marL="12700">
              <a:lnSpc>
                <a:spcPct val="100000"/>
              </a:lnSpc>
              <a:spcBef>
                <a:spcPts val="100"/>
              </a:spcBef>
            </a:pPr>
            <a:r>
              <a:rPr dirty="0" sz="3000" spc="-20">
                <a:latin typeface="Calibri"/>
                <a:cs typeface="Calibri"/>
              </a:rPr>
              <a:t>preciso,</a:t>
            </a:r>
            <a:endParaRPr sz="3000">
              <a:latin typeface="Calibri"/>
              <a:cs typeface="Calibri"/>
            </a:endParaRPr>
          </a:p>
        </p:txBody>
      </p:sp>
      <p:sp>
        <p:nvSpPr>
          <p:cNvPr id="48" name="object 48"/>
          <p:cNvSpPr txBox="1"/>
          <p:nvPr/>
        </p:nvSpPr>
        <p:spPr>
          <a:xfrm>
            <a:off x="4642865" y="2561285"/>
            <a:ext cx="2045335" cy="483234"/>
          </a:xfrm>
          <a:prstGeom prst="rect">
            <a:avLst/>
          </a:prstGeom>
        </p:spPr>
        <p:txBody>
          <a:bodyPr wrap="square" lIns="0" tIns="12700" rIns="0" bIns="0" rtlCol="0" vert="horz">
            <a:spAutoFit/>
          </a:bodyPr>
          <a:lstStyle/>
          <a:p>
            <a:pPr marL="12700">
              <a:lnSpc>
                <a:spcPct val="100000"/>
              </a:lnSpc>
              <a:spcBef>
                <a:spcPts val="100"/>
              </a:spcBef>
              <a:tabLst>
                <a:tab pos="1275715" algn="l"/>
              </a:tabLst>
            </a:pPr>
            <a:r>
              <a:rPr dirty="0" sz="3000" spc="-5">
                <a:latin typeface="Calibri"/>
                <a:cs typeface="Calibri"/>
              </a:rPr>
              <a:t>a</a:t>
            </a:r>
            <a:r>
              <a:rPr dirty="0" sz="3000" spc="-20">
                <a:latin typeface="Calibri"/>
                <a:cs typeface="Calibri"/>
              </a:rPr>
              <a:t>i</a:t>
            </a:r>
            <a:r>
              <a:rPr dirty="0" sz="3000" spc="-5">
                <a:latin typeface="Calibri"/>
                <a:cs typeface="Calibri"/>
              </a:rPr>
              <a:t>nda</a:t>
            </a:r>
            <a:r>
              <a:rPr dirty="0" sz="3000">
                <a:latin typeface="Calibri"/>
                <a:cs typeface="Calibri"/>
              </a:rPr>
              <a:t>,</a:t>
            </a:r>
            <a:r>
              <a:rPr dirty="0" sz="3000">
                <a:latin typeface="Calibri"/>
                <a:cs typeface="Calibri"/>
              </a:rPr>
              <a:t>	</a:t>
            </a:r>
            <a:r>
              <a:rPr dirty="0" sz="3000">
                <a:latin typeface="Calibri"/>
                <a:cs typeface="Calibri"/>
              </a:rPr>
              <a:t>l</a:t>
            </a:r>
            <a:r>
              <a:rPr dirty="0" sz="3000" spc="-30">
                <a:latin typeface="Calibri"/>
                <a:cs typeface="Calibri"/>
              </a:rPr>
              <a:t>e</a:t>
            </a:r>
            <a:r>
              <a:rPr dirty="0" sz="3000" spc="-50">
                <a:latin typeface="Calibri"/>
                <a:cs typeface="Calibri"/>
              </a:rPr>
              <a:t>v</a:t>
            </a:r>
            <a:r>
              <a:rPr dirty="0" sz="3000" spc="-5">
                <a:latin typeface="Calibri"/>
                <a:cs typeface="Calibri"/>
              </a:rPr>
              <a:t>ar</a:t>
            </a:r>
            <a:endParaRPr sz="3000">
              <a:latin typeface="Calibri"/>
              <a:cs typeface="Calibri"/>
            </a:endParaRPr>
          </a:p>
        </p:txBody>
      </p:sp>
      <p:sp>
        <p:nvSpPr>
          <p:cNvPr id="49" name="object 49"/>
          <p:cNvSpPr txBox="1"/>
          <p:nvPr/>
        </p:nvSpPr>
        <p:spPr>
          <a:xfrm>
            <a:off x="3426333" y="2104135"/>
            <a:ext cx="4072890" cy="940435"/>
          </a:xfrm>
          <a:prstGeom prst="rect">
            <a:avLst/>
          </a:prstGeom>
        </p:spPr>
        <p:txBody>
          <a:bodyPr wrap="square" lIns="0" tIns="12700" rIns="0" bIns="0" rtlCol="0" vert="horz">
            <a:spAutoFit/>
          </a:bodyPr>
          <a:lstStyle/>
          <a:p>
            <a:pPr algn="r" marR="5715">
              <a:lnSpc>
                <a:spcPct val="100000"/>
              </a:lnSpc>
              <a:spcBef>
                <a:spcPts val="100"/>
              </a:spcBef>
              <a:tabLst>
                <a:tab pos="883919" algn="l"/>
                <a:tab pos="3514725" algn="l"/>
              </a:tabLst>
            </a:pPr>
            <a:r>
              <a:rPr dirty="0" sz="3000" spc="-5">
                <a:latin typeface="Calibri"/>
                <a:cs typeface="Calibri"/>
              </a:rPr>
              <a:t>d</a:t>
            </a:r>
            <a:r>
              <a:rPr dirty="0" sz="3000">
                <a:latin typeface="Calibri"/>
                <a:cs typeface="Calibri"/>
              </a:rPr>
              <a:t>o	</a:t>
            </a:r>
            <a:r>
              <a:rPr dirty="0" sz="3000" spc="-5">
                <a:solidFill>
                  <a:srgbClr val="FF0000"/>
                </a:solidFill>
                <a:latin typeface="Calibri"/>
                <a:cs typeface="Calibri"/>
              </a:rPr>
              <a:t>p</a:t>
            </a:r>
            <a:r>
              <a:rPr dirty="0" sz="3000" spc="-15">
                <a:solidFill>
                  <a:srgbClr val="FF0000"/>
                </a:solidFill>
                <a:latin typeface="Calibri"/>
                <a:cs typeface="Calibri"/>
              </a:rPr>
              <a:t>l</a:t>
            </a:r>
            <a:r>
              <a:rPr dirty="0" sz="3000" spc="-5">
                <a:solidFill>
                  <a:srgbClr val="FF0000"/>
                </a:solidFill>
                <a:latin typeface="Calibri"/>
                <a:cs typeface="Calibri"/>
              </a:rPr>
              <a:t>a</a:t>
            </a:r>
            <a:r>
              <a:rPr dirty="0" sz="3000" spc="0">
                <a:solidFill>
                  <a:srgbClr val="FF0000"/>
                </a:solidFill>
                <a:latin typeface="Calibri"/>
                <a:cs typeface="Calibri"/>
              </a:rPr>
              <a:t>n</a:t>
            </a:r>
            <a:r>
              <a:rPr dirty="0" sz="3000">
                <a:solidFill>
                  <a:srgbClr val="FF0000"/>
                </a:solidFill>
                <a:latin typeface="Calibri"/>
                <a:cs typeface="Calibri"/>
              </a:rPr>
              <a:t>ejame</a:t>
            </a:r>
            <a:r>
              <a:rPr dirty="0" sz="3000" spc="-45">
                <a:solidFill>
                  <a:srgbClr val="FF0000"/>
                </a:solidFill>
                <a:latin typeface="Calibri"/>
                <a:cs typeface="Calibri"/>
              </a:rPr>
              <a:t>n</a:t>
            </a:r>
            <a:r>
              <a:rPr dirty="0" sz="3000" spc="-25">
                <a:solidFill>
                  <a:srgbClr val="FF0000"/>
                </a:solidFill>
                <a:latin typeface="Calibri"/>
                <a:cs typeface="Calibri"/>
              </a:rPr>
              <a:t>t</a:t>
            </a:r>
            <a:r>
              <a:rPr dirty="0" sz="3000">
                <a:solidFill>
                  <a:srgbClr val="FF0000"/>
                </a:solidFill>
                <a:latin typeface="Calibri"/>
                <a:cs typeface="Calibri"/>
              </a:rPr>
              <a:t>o	</a:t>
            </a:r>
            <a:r>
              <a:rPr dirty="0" sz="3000" spc="-5">
                <a:solidFill>
                  <a:srgbClr val="FF0000"/>
                </a:solidFill>
                <a:latin typeface="Calibri"/>
                <a:cs typeface="Calibri"/>
              </a:rPr>
              <a:t>das</a:t>
            </a:r>
            <a:endParaRPr sz="3000">
              <a:latin typeface="Calibri"/>
              <a:cs typeface="Calibri"/>
            </a:endParaRPr>
          </a:p>
          <a:p>
            <a:pPr algn="r" marR="5080">
              <a:lnSpc>
                <a:spcPct val="100000"/>
              </a:lnSpc>
            </a:pPr>
            <a:r>
              <a:rPr dirty="0" sz="3000" spc="-10">
                <a:latin typeface="Calibri"/>
                <a:cs typeface="Calibri"/>
              </a:rPr>
              <a:t>em</a:t>
            </a:r>
            <a:endParaRPr sz="3000">
              <a:latin typeface="Calibri"/>
              <a:cs typeface="Calibri"/>
            </a:endParaRPr>
          </a:p>
        </p:txBody>
      </p:sp>
      <p:sp>
        <p:nvSpPr>
          <p:cNvPr id="50" name="object 50"/>
          <p:cNvSpPr txBox="1"/>
          <p:nvPr/>
        </p:nvSpPr>
        <p:spPr>
          <a:xfrm>
            <a:off x="493877" y="2561285"/>
            <a:ext cx="3324225" cy="940435"/>
          </a:xfrm>
          <a:prstGeom prst="rect">
            <a:avLst/>
          </a:prstGeom>
        </p:spPr>
        <p:txBody>
          <a:bodyPr wrap="square" lIns="0" tIns="12700" rIns="0" bIns="0" rtlCol="0" vert="horz">
            <a:spAutoFit/>
          </a:bodyPr>
          <a:lstStyle/>
          <a:p>
            <a:pPr marL="12700">
              <a:lnSpc>
                <a:spcPct val="100000"/>
              </a:lnSpc>
              <a:spcBef>
                <a:spcPts val="100"/>
              </a:spcBef>
              <a:tabLst>
                <a:tab pos="2132330" algn="l"/>
              </a:tabLst>
            </a:pPr>
            <a:r>
              <a:rPr dirty="0" sz="3000" spc="-5">
                <a:solidFill>
                  <a:srgbClr val="FF0000"/>
                </a:solidFill>
                <a:latin typeface="Calibri"/>
                <a:cs typeface="Calibri"/>
              </a:rPr>
              <a:t>sequências</a:t>
            </a:r>
            <a:r>
              <a:rPr dirty="0" sz="3000" spc="-5">
                <a:latin typeface="Calibri"/>
                <a:cs typeface="Calibri"/>
              </a:rPr>
              <a:t>,	</a:t>
            </a:r>
            <a:r>
              <a:rPr dirty="0" sz="3000">
                <a:latin typeface="Calibri"/>
                <a:cs typeface="Calibri"/>
              </a:rPr>
              <a:t>é</a:t>
            </a:r>
            <a:endParaRPr sz="3000">
              <a:latin typeface="Calibri"/>
              <a:cs typeface="Calibri"/>
            </a:endParaRPr>
          </a:p>
          <a:p>
            <a:pPr marL="12700">
              <a:lnSpc>
                <a:spcPct val="100000"/>
              </a:lnSpc>
              <a:tabLst>
                <a:tab pos="2327275" algn="l"/>
              </a:tabLst>
            </a:pPr>
            <a:r>
              <a:rPr dirty="0" sz="3000" spc="-15">
                <a:latin typeface="Calibri"/>
                <a:cs typeface="Calibri"/>
              </a:rPr>
              <a:t>consideração	</a:t>
            </a:r>
            <a:r>
              <a:rPr dirty="0" sz="3000" spc="-20">
                <a:latin typeface="Calibri"/>
                <a:cs typeface="Calibri"/>
              </a:rPr>
              <a:t>outras</a:t>
            </a:r>
            <a:endParaRPr sz="3000">
              <a:latin typeface="Calibri"/>
              <a:cs typeface="Calibri"/>
            </a:endParaRPr>
          </a:p>
        </p:txBody>
      </p:sp>
      <p:sp>
        <p:nvSpPr>
          <p:cNvPr id="51" name="object 51"/>
          <p:cNvSpPr txBox="1"/>
          <p:nvPr/>
        </p:nvSpPr>
        <p:spPr>
          <a:xfrm>
            <a:off x="4075557" y="3018790"/>
            <a:ext cx="1692275" cy="482600"/>
          </a:xfrm>
          <a:prstGeom prst="rect">
            <a:avLst/>
          </a:prstGeom>
        </p:spPr>
        <p:txBody>
          <a:bodyPr wrap="square" lIns="0" tIns="12700" rIns="0" bIns="0" rtlCol="0" vert="horz">
            <a:spAutoFit/>
          </a:bodyPr>
          <a:lstStyle/>
          <a:p>
            <a:pPr marL="12700">
              <a:lnSpc>
                <a:spcPct val="100000"/>
              </a:lnSpc>
              <a:spcBef>
                <a:spcPts val="100"/>
              </a:spcBef>
            </a:pPr>
            <a:r>
              <a:rPr dirty="0" sz="3000" spc="-10">
                <a:latin typeface="Calibri"/>
                <a:cs typeface="Calibri"/>
              </a:rPr>
              <a:t>dimensões</a:t>
            </a:r>
            <a:endParaRPr sz="3000">
              <a:latin typeface="Calibri"/>
              <a:cs typeface="Calibri"/>
            </a:endParaRPr>
          </a:p>
        </p:txBody>
      </p:sp>
      <p:sp>
        <p:nvSpPr>
          <p:cNvPr id="52" name="object 52"/>
          <p:cNvSpPr txBox="1"/>
          <p:nvPr/>
        </p:nvSpPr>
        <p:spPr>
          <a:xfrm>
            <a:off x="6023609" y="3018790"/>
            <a:ext cx="1476375" cy="482600"/>
          </a:xfrm>
          <a:prstGeom prst="rect">
            <a:avLst/>
          </a:prstGeom>
        </p:spPr>
        <p:txBody>
          <a:bodyPr wrap="square" lIns="0" tIns="12700" rIns="0" bIns="0" rtlCol="0" vert="horz">
            <a:spAutoFit/>
          </a:bodyPr>
          <a:lstStyle/>
          <a:p>
            <a:pPr marL="12700">
              <a:lnSpc>
                <a:spcPct val="100000"/>
              </a:lnSpc>
              <a:spcBef>
                <a:spcPts val="100"/>
              </a:spcBef>
              <a:tabLst>
                <a:tab pos="1262380" algn="l"/>
              </a:tabLst>
            </a:pPr>
            <a:r>
              <a:rPr dirty="0" sz="3000" spc="-25">
                <a:latin typeface="Calibri"/>
                <a:cs typeface="Calibri"/>
              </a:rPr>
              <a:t>c</a:t>
            </a:r>
            <a:r>
              <a:rPr dirty="0" sz="3000" spc="-5">
                <a:latin typeface="Calibri"/>
                <a:cs typeface="Calibri"/>
              </a:rPr>
              <a:t>om</a:t>
            </a:r>
            <a:r>
              <a:rPr dirty="0" sz="3000" spc="5">
                <a:latin typeface="Calibri"/>
                <a:cs typeface="Calibri"/>
              </a:rPr>
              <a:t>o</a:t>
            </a:r>
            <a:r>
              <a:rPr dirty="0" sz="3000">
                <a:latin typeface="Calibri"/>
                <a:cs typeface="Calibri"/>
              </a:rPr>
              <a:t>:	</a:t>
            </a:r>
            <a:r>
              <a:rPr dirty="0" sz="3000">
                <a:solidFill>
                  <a:srgbClr val="FF0000"/>
                </a:solidFill>
                <a:latin typeface="Calibri"/>
                <a:cs typeface="Calibri"/>
              </a:rPr>
              <a:t>o</a:t>
            </a:r>
            <a:endParaRPr sz="3000">
              <a:latin typeface="Calibri"/>
              <a:cs typeface="Calibri"/>
            </a:endParaRPr>
          </a:p>
        </p:txBody>
      </p:sp>
      <p:sp>
        <p:nvSpPr>
          <p:cNvPr id="53" name="object 53"/>
          <p:cNvSpPr txBox="1"/>
          <p:nvPr/>
        </p:nvSpPr>
        <p:spPr>
          <a:xfrm>
            <a:off x="493877" y="3475990"/>
            <a:ext cx="3314065" cy="482600"/>
          </a:xfrm>
          <a:prstGeom prst="rect">
            <a:avLst/>
          </a:prstGeom>
        </p:spPr>
        <p:txBody>
          <a:bodyPr wrap="square" lIns="0" tIns="12700" rIns="0" bIns="0" rtlCol="0" vert="horz">
            <a:spAutoFit/>
          </a:bodyPr>
          <a:lstStyle/>
          <a:p>
            <a:pPr marL="12700">
              <a:lnSpc>
                <a:spcPct val="100000"/>
              </a:lnSpc>
              <a:spcBef>
                <a:spcPts val="100"/>
              </a:spcBef>
              <a:tabLst>
                <a:tab pos="1679575" algn="l"/>
              </a:tabLst>
            </a:pPr>
            <a:r>
              <a:rPr dirty="0" sz="3000" spc="-10">
                <a:solidFill>
                  <a:srgbClr val="FF0000"/>
                </a:solidFill>
                <a:latin typeface="Calibri"/>
                <a:cs typeface="Calibri"/>
              </a:rPr>
              <a:t>tempo	</a:t>
            </a:r>
            <a:r>
              <a:rPr dirty="0" sz="3000" spc="-15">
                <a:solidFill>
                  <a:srgbClr val="FF0000"/>
                </a:solidFill>
                <a:latin typeface="Calibri"/>
                <a:cs typeface="Calibri"/>
              </a:rPr>
              <a:t>destinado</a:t>
            </a:r>
            <a:r>
              <a:rPr dirty="0" sz="3000" spc="-15">
                <a:latin typeface="Calibri"/>
                <a:cs typeface="Calibri"/>
              </a:rPr>
              <a:t>,</a:t>
            </a:r>
            <a:endParaRPr sz="3000">
              <a:latin typeface="Calibri"/>
              <a:cs typeface="Calibri"/>
            </a:endParaRPr>
          </a:p>
        </p:txBody>
      </p:sp>
      <p:sp>
        <p:nvSpPr>
          <p:cNvPr id="54" name="object 54"/>
          <p:cNvSpPr txBox="1"/>
          <p:nvPr/>
        </p:nvSpPr>
        <p:spPr>
          <a:xfrm>
            <a:off x="4431029" y="3475990"/>
            <a:ext cx="3067685" cy="482600"/>
          </a:xfrm>
          <a:prstGeom prst="rect">
            <a:avLst/>
          </a:prstGeom>
        </p:spPr>
        <p:txBody>
          <a:bodyPr wrap="square" lIns="0" tIns="12700" rIns="0" bIns="0" rtlCol="0" vert="horz">
            <a:spAutoFit/>
          </a:bodyPr>
          <a:lstStyle/>
          <a:p>
            <a:pPr marL="12700">
              <a:lnSpc>
                <a:spcPct val="100000"/>
              </a:lnSpc>
              <a:spcBef>
                <a:spcPts val="100"/>
              </a:spcBef>
              <a:tabLst>
                <a:tab pos="993775" algn="l"/>
                <a:tab pos="2665730" algn="l"/>
              </a:tabLst>
            </a:pPr>
            <a:r>
              <a:rPr dirty="0" sz="3000">
                <a:latin typeface="Calibri"/>
                <a:cs typeface="Calibri"/>
              </a:rPr>
              <a:t>as	</a:t>
            </a:r>
            <a:r>
              <a:rPr dirty="0" sz="3000" spc="-30">
                <a:solidFill>
                  <a:srgbClr val="FF0000"/>
                </a:solidFill>
                <a:latin typeface="Calibri"/>
                <a:cs typeface="Calibri"/>
              </a:rPr>
              <a:t>e</a:t>
            </a:r>
            <a:r>
              <a:rPr dirty="0" sz="3000" spc="-35">
                <a:solidFill>
                  <a:srgbClr val="FF0000"/>
                </a:solidFill>
                <a:latin typeface="Calibri"/>
                <a:cs typeface="Calibri"/>
              </a:rPr>
              <a:t>t</a:t>
            </a:r>
            <a:r>
              <a:rPr dirty="0" sz="3000" spc="-10">
                <a:solidFill>
                  <a:srgbClr val="FF0000"/>
                </a:solidFill>
                <a:latin typeface="Calibri"/>
                <a:cs typeface="Calibri"/>
              </a:rPr>
              <a:t>a</a:t>
            </a:r>
            <a:r>
              <a:rPr dirty="0" sz="3000" spc="-5">
                <a:solidFill>
                  <a:srgbClr val="FF0000"/>
                </a:solidFill>
                <a:latin typeface="Calibri"/>
                <a:cs typeface="Calibri"/>
              </a:rPr>
              <a:t>pa</a:t>
            </a:r>
            <a:r>
              <a:rPr dirty="0" sz="3000">
                <a:solidFill>
                  <a:srgbClr val="FF0000"/>
                </a:solidFill>
                <a:latin typeface="Calibri"/>
                <a:cs typeface="Calibri"/>
              </a:rPr>
              <a:t>s	</a:t>
            </a:r>
            <a:r>
              <a:rPr dirty="0" sz="3000" spc="-5">
                <a:solidFill>
                  <a:srgbClr val="FF0000"/>
                </a:solidFill>
                <a:latin typeface="Calibri"/>
                <a:cs typeface="Calibri"/>
              </a:rPr>
              <a:t>de</a:t>
            </a:r>
            <a:endParaRPr sz="3000">
              <a:latin typeface="Calibri"/>
              <a:cs typeface="Calibri"/>
            </a:endParaRPr>
          </a:p>
        </p:txBody>
      </p:sp>
      <p:sp>
        <p:nvSpPr>
          <p:cNvPr id="55" name="object 55"/>
          <p:cNvSpPr txBox="1"/>
          <p:nvPr/>
        </p:nvSpPr>
        <p:spPr>
          <a:xfrm>
            <a:off x="493877" y="3933266"/>
            <a:ext cx="7005320" cy="1855470"/>
          </a:xfrm>
          <a:prstGeom prst="rect">
            <a:avLst/>
          </a:prstGeom>
        </p:spPr>
        <p:txBody>
          <a:bodyPr wrap="square" lIns="0" tIns="12700" rIns="0" bIns="0" rtlCol="0" vert="horz">
            <a:spAutoFit/>
          </a:bodyPr>
          <a:lstStyle/>
          <a:p>
            <a:pPr algn="just" marL="12700" marR="5080">
              <a:lnSpc>
                <a:spcPct val="100000"/>
              </a:lnSpc>
              <a:spcBef>
                <a:spcPts val="100"/>
              </a:spcBef>
            </a:pPr>
            <a:r>
              <a:rPr dirty="0" sz="3000" spc="-20">
                <a:solidFill>
                  <a:srgbClr val="FF0000"/>
                </a:solidFill>
                <a:latin typeface="Calibri"/>
                <a:cs typeface="Calibri"/>
              </a:rPr>
              <a:t>desenvolvimento</a:t>
            </a:r>
            <a:r>
              <a:rPr dirty="0" sz="3000" spc="-20">
                <a:latin typeface="Calibri"/>
                <a:cs typeface="Calibri"/>
              </a:rPr>
              <a:t>, </a:t>
            </a:r>
            <a:r>
              <a:rPr dirty="0" sz="3000" spc="-10">
                <a:latin typeface="Calibri"/>
                <a:cs typeface="Calibri"/>
              </a:rPr>
              <a:t>os </a:t>
            </a:r>
            <a:r>
              <a:rPr dirty="0" sz="3000">
                <a:solidFill>
                  <a:srgbClr val="FF0000"/>
                </a:solidFill>
                <a:latin typeface="Calibri"/>
                <a:cs typeface="Calibri"/>
              </a:rPr>
              <a:t>tipos </a:t>
            </a:r>
            <a:r>
              <a:rPr dirty="0" sz="3000" spc="-10">
                <a:solidFill>
                  <a:srgbClr val="FF0000"/>
                </a:solidFill>
                <a:latin typeface="Calibri"/>
                <a:cs typeface="Calibri"/>
              </a:rPr>
              <a:t>de atividades</a:t>
            </a:r>
            <a:r>
              <a:rPr dirty="0" sz="3000" spc="-10">
                <a:latin typeface="Calibri"/>
                <a:cs typeface="Calibri"/>
              </a:rPr>
              <a:t>, </a:t>
            </a:r>
            <a:r>
              <a:rPr dirty="0" sz="3000">
                <a:latin typeface="Calibri"/>
                <a:cs typeface="Calibri"/>
              </a:rPr>
              <a:t>as  </a:t>
            </a:r>
            <a:r>
              <a:rPr dirty="0" sz="3000" spc="-15">
                <a:solidFill>
                  <a:srgbClr val="FF0000"/>
                </a:solidFill>
                <a:latin typeface="Calibri"/>
                <a:cs typeface="Calibri"/>
              </a:rPr>
              <a:t>formas </a:t>
            </a:r>
            <a:r>
              <a:rPr dirty="0" sz="3000" spc="-5">
                <a:solidFill>
                  <a:srgbClr val="FF0000"/>
                </a:solidFill>
                <a:latin typeface="Calibri"/>
                <a:cs typeface="Calibri"/>
              </a:rPr>
              <a:t>de </a:t>
            </a:r>
            <a:r>
              <a:rPr dirty="0" sz="3000" spc="-20">
                <a:solidFill>
                  <a:srgbClr val="FF0000"/>
                </a:solidFill>
                <a:latin typeface="Calibri"/>
                <a:cs typeface="Calibri"/>
              </a:rPr>
              <a:t>organização </a:t>
            </a:r>
            <a:r>
              <a:rPr dirty="0" sz="3000" spc="-5">
                <a:solidFill>
                  <a:srgbClr val="FF0000"/>
                </a:solidFill>
                <a:latin typeface="Calibri"/>
                <a:cs typeface="Calibri"/>
              </a:rPr>
              <a:t>dos alunos</a:t>
            </a:r>
            <a:r>
              <a:rPr dirty="0" sz="3000" spc="-5">
                <a:latin typeface="Calibri"/>
                <a:cs typeface="Calibri"/>
              </a:rPr>
              <a:t>, </a:t>
            </a:r>
            <a:r>
              <a:rPr dirty="0" sz="3000">
                <a:solidFill>
                  <a:srgbClr val="FF0000"/>
                </a:solidFill>
                <a:latin typeface="Calibri"/>
                <a:cs typeface="Calibri"/>
              </a:rPr>
              <a:t>os  </a:t>
            </a:r>
            <a:r>
              <a:rPr dirty="0" sz="3000" spc="-15">
                <a:solidFill>
                  <a:srgbClr val="FF0000"/>
                </a:solidFill>
                <a:latin typeface="Calibri"/>
                <a:cs typeface="Calibri"/>
              </a:rPr>
              <a:t>recursos </a:t>
            </a:r>
            <a:r>
              <a:rPr dirty="0" sz="3000" spc="-10">
                <a:solidFill>
                  <a:srgbClr val="FF0000"/>
                </a:solidFill>
                <a:latin typeface="Calibri"/>
                <a:cs typeface="Calibri"/>
              </a:rPr>
              <a:t>didáticos </a:t>
            </a:r>
            <a:r>
              <a:rPr dirty="0" sz="3000" spc="-20">
                <a:latin typeface="Calibri"/>
                <a:cs typeface="Calibri"/>
              </a:rPr>
              <a:t>para </a:t>
            </a:r>
            <a:r>
              <a:rPr dirty="0" sz="3000" spc="-15">
                <a:latin typeface="Calibri"/>
                <a:cs typeface="Calibri"/>
              </a:rPr>
              <a:t>utilização, </a:t>
            </a:r>
            <a:r>
              <a:rPr dirty="0" sz="3000">
                <a:latin typeface="Calibri"/>
                <a:cs typeface="Calibri"/>
              </a:rPr>
              <a:t>as </a:t>
            </a:r>
            <a:r>
              <a:rPr dirty="0" sz="3000" spc="-20">
                <a:solidFill>
                  <a:srgbClr val="FF0000"/>
                </a:solidFill>
                <a:latin typeface="Calibri"/>
                <a:cs typeface="Calibri"/>
              </a:rPr>
              <a:t>formas  </a:t>
            </a:r>
            <a:r>
              <a:rPr dirty="0" sz="3000" spc="-5">
                <a:solidFill>
                  <a:srgbClr val="FF0000"/>
                </a:solidFill>
                <a:latin typeface="Calibri"/>
                <a:cs typeface="Calibri"/>
              </a:rPr>
              <a:t>de</a:t>
            </a:r>
            <a:r>
              <a:rPr dirty="0" sz="3000" spc="-30">
                <a:solidFill>
                  <a:srgbClr val="FF0000"/>
                </a:solidFill>
                <a:latin typeface="Calibri"/>
                <a:cs typeface="Calibri"/>
              </a:rPr>
              <a:t> </a:t>
            </a:r>
            <a:r>
              <a:rPr dirty="0" sz="3000" spc="-20">
                <a:solidFill>
                  <a:srgbClr val="FF0000"/>
                </a:solidFill>
                <a:latin typeface="Calibri"/>
                <a:cs typeface="Calibri"/>
              </a:rPr>
              <a:t>avaliação</a:t>
            </a:r>
            <a:r>
              <a:rPr dirty="0" sz="3000" spc="-20">
                <a:latin typeface="Calibri"/>
                <a:cs typeface="Calibri"/>
              </a:rPr>
              <a:t>.</a:t>
            </a:r>
            <a:endParaRPr sz="3000">
              <a:latin typeface="Calibri"/>
              <a:cs typeface="Calibri"/>
            </a:endParaRPr>
          </a:p>
        </p:txBody>
      </p:sp>
      <p:sp>
        <p:nvSpPr>
          <p:cNvPr id="56" name="object 56"/>
          <p:cNvSpPr/>
          <p:nvPr/>
        </p:nvSpPr>
        <p:spPr>
          <a:xfrm>
            <a:off x="755650" y="115951"/>
            <a:ext cx="7993380" cy="1354455"/>
          </a:xfrm>
          <a:custGeom>
            <a:avLst/>
            <a:gdLst/>
            <a:ahLst/>
            <a:cxnLst/>
            <a:rect l="l" t="t" r="r" b="b"/>
            <a:pathLst>
              <a:path w="7993380" h="1354455">
                <a:moveTo>
                  <a:pt x="0" y="1354074"/>
                </a:moveTo>
                <a:lnTo>
                  <a:pt x="7993126" y="1354074"/>
                </a:lnTo>
                <a:lnTo>
                  <a:pt x="7993126" y="0"/>
                </a:lnTo>
                <a:lnTo>
                  <a:pt x="0" y="0"/>
                </a:lnTo>
                <a:lnTo>
                  <a:pt x="0" y="1354074"/>
                </a:lnTo>
                <a:close/>
              </a:path>
            </a:pathLst>
          </a:custGeom>
          <a:solidFill>
            <a:srgbClr val="E36C09"/>
          </a:solidFill>
        </p:spPr>
        <p:txBody>
          <a:bodyPr wrap="square" lIns="0" tIns="0" rIns="0" bIns="0" rtlCol="0"/>
          <a:lstStyle/>
          <a:p/>
        </p:txBody>
      </p:sp>
      <p:sp>
        <p:nvSpPr>
          <p:cNvPr id="57" name="object 57"/>
          <p:cNvSpPr txBox="1"/>
          <p:nvPr/>
        </p:nvSpPr>
        <p:spPr>
          <a:xfrm>
            <a:off x="834644" y="141224"/>
            <a:ext cx="7836534" cy="1277620"/>
          </a:xfrm>
          <a:prstGeom prst="rect">
            <a:avLst/>
          </a:prstGeom>
        </p:spPr>
        <p:txBody>
          <a:bodyPr wrap="square" lIns="0" tIns="12700" rIns="0" bIns="0" rtlCol="0" vert="horz">
            <a:spAutoFit/>
          </a:bodyPr>
          <a:lstStyle/>
          <a:p>
            <a:pPr marL="12700" marR="5080">
              <a:lnSpc>
                <a:spcPct val="100000"/>
              </a:lnSpc>
              <a:spcBef>
                <a:spcPts val="100"/>
              </a:spcBef>
            </a:pPr>
            <a:r>
              <a:rPr dirty="0" sz="2000" b="1">
                <a:solidFill>
                  <a:srgbClr val="FFFFFF"/>
                </a:solidFill>
                <a:latin typeface="Arial"/>
                <a:cs typeface="Arial"/>
              </a:rPr>
              <a:t>Sequência </a:t>
            </a:r>
            <a:r>
              <a:rPr dirty="0" sz="2000" spc="-5" b="1">
                <a:solidFill>
                  <a:srgbClr val="FFFFFF"/>
                </a:solidFill>
                <a:latin typeface="Arial"/>
                <a:cs typeface="Arial"/>
              </a:rPr>
              <a:t>didática: sistematização </a:t>
            </a:r>
            <a:r>
              <a:rPr dirty="0" sz="2000" b="1">
                <a:solidFill>
                  <a:srgbClr val="FFFFFF"/>
                </a:solidFill>
                <a:latin typeface="Arial"/>
                <a:cs typeface="Arial"/>
              </a:rPr>
              <a:t>e </a:t>
            </a:r>
            <a:r>
              <a:rPr dirty="0" sz="2000" spc="-5" b="1">
                <a:solidFill>
                  <a:srgbClr val="FFFFFF"/>
                </a:solidFill>
                <a:latin typeface="Arial"/>
                <a:cs typeface="Arial"/>
              </a:rPr>
              <a:t>monitoramento </a:t>
            </a:r>
            <a:r>
              <a:rPr dirty="0" sz="2000" b="1">
                <a:solidFill>
                  <a:srgbClr val="FFFFFF"/>
                </a:solidFill>
                <a:latin typeface="Arial"/>
                <a:cs typeface="Arial"/>
              </a:rPr>
              <a:t>das ações  rumo a </a:t>
            </a:r>
            <a:r>
              <a:rPr dirty="0" sz="2000" spc="-5" b="1">
                <a:solidFill>
                  <a:srgbClr val="FFFFFF"/>
                </a:solidFill>
                <a:latin typeface="Arial"/>
                <a:cs typeface="Arial"/>
              </a:rPr>
              <a:t>novas</a:t>
            </a:r>
            <a:r>
              <a:rPr dirty="0" sz="2000" spc="-35" b="1">
                <a:solidFill>
                  <a:srgbClr val="FFFFFF"/>
                </a:solidFill>
                <a:latin typeface="Arial"/>
                <a:cs typeface="Arial"/>
              </a:rPr>
              <a:t> </a:t>
            </a:r>
            <a:r>
              <a:rPr dirty="0" sz="2000" b="1">
                <a:solidFill>
                  <a:srgbClr val="FFFFFF"/>
                </a:solidFill>
                <a:latin typeface="Arial"/>
                <a:cs typeface="Arial"/>
              </a:rPr>
              <a:t>aprendizagens</a:t>
            </a:r>
            <a:endParaRPr sz="2000">
              <a:latin typeface="Arial"/>
              <a:cs typeface="Arial"/>
            </a:endParaRPr>
          </a:p>
          <a:p>
            <a:pPr algn="r" marL="6405245" marR="5715" indent="-257810">
              <a:lnSpc>
                <a:spcPct val="100000"/>
              </a:lnSpc>
              <a:spcBef>
                <a:spcPts val="15"/>
              </a:spcBef>
            </a:pPr>
            <a:r>
              <a:rPr dirty="0" sz="1400">
                <a:latin typeface="Arial"/>
                <a:cs typeface="Arial"/>
              </a:rPr>
              <a:t>Juliana de</a:t>
            </a:r>
            <a:r>
              <a:rPr dirty="0" sz="1400" spc="-100">
                <a:latin typeface="Arial"/>
                <a:cs typeface="Arial"/>
              </a:rPr>
              <a:t> </a:t>
            </a:r>
            <a:r>
              <a:rPr dirty="0" sz="1400" spc="-5">
                <a:latin typeface="Arial"/>
                <a:cs typeface="Arial"/>
              </a:rPr>
              <a:t>Melo</a:t>
            </a:r>
            <a:r>
              <a:rPr dirty="0" sz="1400" spc="-30">
                <a:latin typeface="Arial"/>
                <a:cs typeface="Arial"/>
              </a:rPr>
              <a:t> </a:t>
            </a:r>
            <a:r>
              <a:rPr dirty="0" sz="1400" spc="-5">
                <a:latin typeface="Arial"/>
                <a:cs typeface="Arial"/>
              </a:rPr>
              <a:t>Lima </a:t>
            </a:r>
            <a:r>
              <a:rPr dirty="0" sz="1400">
                <a:latin typeface="Arial"/>
                <a:cs typeface="Arial"/>
              </a:rPr>
              <a:t> </a:t>
            </a:r>
            <a:r>
              <a:rPr dirty="0" sz="1400" spc="-35">
                <a:latin typeface="Arial"/>
                <a:cs typeface="Arial"/>
              </a:rPr>
              <a:t>Telma</a:t>
            </a:r>
            <a:r>
              <a:rPr dirty="0" sz="1400" spc="-75">
                <a:latin typeface="Arial"/>
                <a:cs typeface="Arial"/>
              </a:rPr>
              <a:t> </a:t>
            </a:r>
            <a:r>
              <a:rPr dirty="0" sz="1400">
                <a:latin typeface="Arial"/>
                <a:cs typeface="Arial"/>
              </a:rPr>
              <a:t>Ferraz</a:t>
            </a:r>
            <a:r>
              <a:rPr dirty="0" sz="1400" spc="-75">
                <a:latin typeface="Arial"/>
                <a:cs typeface="Arial"/>
              </a:rPr>
              <a:t> </a:t>
            </a:r>
            <a:r>
              <a:rPr dirty="0" sz="1400">
                <a:latin typeface="Arial"/>
                <a:cs typeface="Arial"/>
              </a:rPr>
              <a:t>Leal </a:t>
            </a:r>
            <a:r>
              <a:rPr dirty="0" sz="1400">
                <a:latin typeface="Arial"/>
                <a:cs typeface="Arial"/>
              </a:rPr>
              <a:t> </a:t>
            </a:r>
            <a:r>
              <a:rPr dirty="0" sz="1400">
                <a:latin typeface="Arial"/>
                <a:cs typeface="Arial"/>
              </a:rPr>
              <a:t>Rosinalda</a:t>
            </a:r>
            <a:r>
              <a:rPr dirty="0" sz="1400" spc="-140">
                <a:latin typeface="Arial"/>
                <a:cs typeface="Arial"/>
              </a:rPr>
              <a:t> </a:t>
            </a:r>
            <a:r>
              <a:rPr dirty="0" sz="1400" spc="-35">
                <a:latin typeface="Arial"/>
                <a:cs typeface="Arial"/>
              </a:rPr>
              <a:t>Teles</a:t>
            </a:r>
            <a:endParaRPr sz="1400">
              <a:latin typeface="Arial"/>
              <a:cs typeface="Arial"/>
            </a:endParaRPr>
          </a:p>
        </p:txBody>
      </p:sp>
      <p:sp>
        <p:nvSpPr>
          <p:cNvPr id="58" name="object 58"/>
          <p:cNvSpPr/>
          <p:nvPr/>
        </p:nvSpPr>
        <p:spPr>
          <a:xfrm>
            <a:off x="7885176" y="1557400"/>
            <a:ext cx="1223962" cy="4700524"/>
          </a:xfrm>
          <a:prstGeom prst="rect">
            <a:avLst/>
          </a:prstGeom>
          <a:blipFill>
            <a:blip r:embed="rId43" cstate="print"/>
            <a:stretch>
              <a:fillRect/>
            </a:stretch>
          </a:blipFill>
        </p:spPr>
        <p:txBody>
          <a:bodyPr wrap="square" lIns="0" tIns="0" rIns="0" bIns="0" rtlCol="0"/>
          <a:lstStyle/>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50195"/>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p:nvPr/>
        </p:nvSpPr>
        <p:spPr>
          <a:xfrm>
            <a:off x="2212848" y="1432560"/>
            <a:ext cx="2112264" cy="620268"/>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3819144" y="1432560"/>
            <a:ext cx="665988" cy="620268"/>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3979164" y="1432560"/>
            <a:ext cx="908303" cy="620268"/>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4381500" y="1432560"/>
            <a:ext cx="665988" cy="620268"/>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4541520" y="1432560"/>
            <a:ext cx="1648968" cy="620268"/>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5684520" y="1432560"/>
            <a:ext cx="665988" cy="620268"/>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5844540" y="1432560"/>
            <a:ext cx="2196084" cy="620268"/>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7534656" y="1432560"/>
            <a:ext cx="665988" cy="620268"/>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7694676" y="1432560"/>
            <a:ext cx="1266444" cy="620268"/>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8455152" y="1432560"/>
            <a:ext cx="611124" cy="620268"/>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213359" y="1889760"/>
            <a:ext cx="908304" cy="620268"/>
          </a:xfrm>
          <a:prstGeom prst="rect">
            <a:avLst/>
          </a:prstGeom>
          <a:blipFill>
            <a:blip r:embed="rId13" cstate="print"/>
            <a:stretch>
              <a:fillRect/>
            </a:stretch>
          </a:blipFill>
        </p:spPr>
        <p:txBody>
          <a:bodyPr wrap="square" lIns="0" tIns="0" rIns="0" bIns="0" rtlCol="0"/>
          <a:lstStyle/>
          <a:p/>
        </p:txBody>
      </p:sp>
      <p:sp>
        <p:nvSpPr>
          <p:cNvPr id="17" name="object 17"/>
          <p:cNvSpPr/>
          <p:nvPr/>
        </p:nvSpPr>
        <p:spPr>
          <a:xfrm>
            <a:off x="615695" y="1889760"/>
            <a:ext cx="670560" cy="620268"/>
          </a:xfrm>
          <a:prstGeom prst="rect">
            <a:avLst/>
          </a:prstGeom>
          <a:blipFill>
            <a:blip r:embed="rId14" cstate="print"/>
            <a:stretch>
              <a:fillRect/>
            </a:stretch>
          </a:blipFill>
        </p:spPr>
        <p:txBody>
          <a:bodyPr wrap="square" lIns="0" tIns="0" rIns="0" bIns="0" rtlCol="0"/>
          <a:lstStyle/>
          <a:p/>
        </p:txBody>
      </p:sp>
      <p:sp>
        <p:nvSpPr>
          <p:cNvPr id="18" name="object 18"/>
          <p:cNvSpPr/>
          <p:nvPr/>
        </p:nvSpPr>
        <p:spPr>
          <a:xfrm>
            <a:off x="780287" y="1889760"/>
            <a:ext cx="950976" cy="620268"/>
          </a:xfrm>
          <a:prstGeom prst="rect">
            <a:avLst/>
          </a:prstGeom>
          <a:blipFill>
            <a:blip r:embed="rId15" cstate="print"/>
            <a:stretch>
              <a:fillRect/>
            </a:stretch>
          </a:blipFill>
        </p:spPr>
        <p:txBody>
          <a:bodyPr wrap="square" lIns="0" tIns="0" rIns="0" bIns="0" rtlCol="0"/>
          <a:lstStyle/>
          <a:p/>
        </p:txBody>
      </p:sp>
      <p:sp>
        <p:nvSpPr>
          <p:cNvPr id="19" name="object 19"/>
          <p:cNvSpPr/>
          <p:nvPr/>
        </p:nvSpPr>
        <p:spPr>
          <a:xfrm>
            <a:off x="1225296" y="1889760"/>
            <a:ext cx="670560" cy="620268"/>
          </a:xfrm>
          <a:prstGeom prst="rect">
            <a:avLst/>
          </a:prstGeom>
          <a:blipFill>
            <a:blip r:embed="rId16" cstate="print"/>
            <a:stretch>
              <a:fillRect/>
            </a:stretch>
          </a:blipFill>
        </p:spPr>
        <p:txBody>
          <a:bodyPr wrap="square" lIns="0" tIns="0" rIns="0" bIns="0" rtlCol="0"/>
          <a:lstStyle/>
          <a:p/>
        </p:txBody>
      </p:sp>
      <p:sp>
        <p:nvSpPr>
          <p:cNvPr id="20" name="object 20"/>
          <p:cNvSpPr/>
          <p:nvPr/>
        </p:nvSpPr>
        <p:spPr>
          <a:xfrm>
            <a:off x="1389888" y="1889760"/>
            <a:ext cx="1034796" cy="620268"/>
          </a:xfrm>
          <a:prstGeom prst="rect">
            <a:avLst/>
          </a:prstGeom>
          <a:blipFill>
            <a:blip r:embed="rId17" cstate="print"/>
            <a:stretch>
              <a:fillRect/>
            </a:stretch>
          </a:blipFill>
        </p:spPr>
        <p:txBody>
          <a:bodyPr wrap="square" lIns="0" tIns="0" rIns="0" bIns="0" rtlCol="0"/>
          <a:lstStyle/>
          <a:p/>
        </p:txBody>
      </p:sp>
      <p:sp>
        <p:nvSpPr>
          <p:cNvPr id="21" name="object 21"/>
          <p:cNvSpPr/>
          <p:nvPr/>
        </p:nvSpPr>
        <p:spPr>
          <a:xfrm>
            <a:off x="1918716" y="1889760"/>
            <a:ext cx="670559" cy="620268"/>
          </a:xfrm>
          <a:prstGeom prst="rect">
            <a:avLst/>
          </a:prstGeom>
          <a:blipFill>
            <a:blip r:embed="rId18" cstate="print"/>
            <a:stretch>
              <a:fillRect/>
            </a:stretch>
          </a:blipFill>
        </p:spPr>
        <p:txBody>
          <a:bodyPr wrap="square" lIns="0" tIns="0" rIns="0" bIns="0" rtlCol="0"/>
          <a:lstStyle/>
          <a:p/>
        </p:txBody>
      </p:sp>
      <p:sp>
        <p:nvSpPr>
          <p:cNvPr id="22" name="object 22"/>
          <p:cNvSpPr/>
          <p:nvPr/>
        </p:nvSpPr>
        <p:spPr>
          <a:xfrm>
            <a:off x="2083307" y="1889760"/>
            <a:ext cx="1458468" cy="620268"/>
          </a:xfrm>
          <a:prstGeom prst="rect">
            <a:avLst/>
          </a:prstGeom>
          <a:blipFill>
            <a:blip r:embed="rId19" cstate="print"/>
            <a:stretch>
              <a:fillRect/>
            </a:stretch>
          </a:blipFill>
        </p:spPr>
        <p:txBody>
          <a:bodyPr wrap="square" lIns="0" tIns="0" rIns="0" bIns="0" rtlCol="0"/>
          <a:lstStyle/>
          <a:p/>
        </p:txBody>
      </p:sp>
      <p:sp>
        <p:nvSpPr>
          <p:cNvPr id="23" name="object 23"/>
          <p:cNvSpPr/>
          <p:nvPr/>
        </p:nvSpPr>
        <p:spPr>
          <a:xfrm>
            <a:off x="3035807" y="1889760"/>
            <a:ext cx="670559" cy="620268"/>
          </a:xfrm>
          <a:prstGeom prst="rect">
            <a:avLst/>
          </a:prstGeom>
          <a:blipFill>
            <a:blip r:embed="rId20" cstate="print"/>
            <a:stretch>
              <a:fillRect/>
            </a:stretch>
          </a:blipFill>
        </p:spPr>
        <p:txBody>
          <a:bodyPr wrap="square" lIns="0" tIns="0" rIns="0" bIns="0" rtlCol="0"/>
          <a:lstStyle/>
          <a:p/>
        </p:txBody>
      </p:sp>
      <p:sp>
        <p:nvSpPr>
          <p:cNvPr id="24" name="object 24"/>
          <p:cNvSpPr/>
          <p:nvPr/>
        </p:nvSpPr>
        <p:spPr>
          <a:xfrm>
            <a:off x="3200400" y="1889760"/>
            <a:ext cx="3107436" cy="620268"/>
          </a:xfrm>
          <a:prstGeom prst="rect">
            <a:avLst/>
          </a:prstGeom>
          <a:blipFill>
            <a:blip r:embed="rId21" cstate="print"/>
            <a:stretch>
              <a:fillRect/>
            </a:stretch>
          </a:blipFill>
        </p:spPr>
        <p:txBody>
          <a:bodyPr wrap="square" lIns="0" tIns="0" rIns="0" bIns="0" rtlCol="0"/>
          <a:lstStyle/>
          <a:p/>
        </p:txBody>
      </p:sp>
      <p:sp>
        <p:nvSpPr>
          <p:cNvPr id="25" name="object 25"/>
          <p:cNvSpPr/>
          <p:nvPr/>
        </p:nvSpPr>
        <p:spPr>
          <a:xfrm>
            <a:off x="5801867" y="1889760"/>
            <a:ext cx="670560" cy="620268"/>
          </a:xfrm>
          <a:prstGeom prst="rect">
            <a:avLst/>
          </a:prstGeom>
          <a:blipFill>
            <a:blip r:embed="rId22" cstate="print"/>
            <a:stretch>
              <a:fillRect/>
            </a:stretch>
          </a:blipFill>
        </p:spPr>
        <p:txBody>
          <a:bodyPr wrap="square" lIns="0" tIns="0" rIns="0" bIns="0" rtlCol="0"/>
          <a:lstStyle/>
          <a:p/>
        </p:txBody>
      </p:sp>
      <p:sp>
        <p:nvSpPr>
          <p:cNvPr id="26" name="object 26"/>
          <p:cNvSpPr/>
          <p:nvPr/>
        </p:nvSpPr>
        <p:spPr>
          <a:xfrm>
            <a:off x="5966459" y="1889760"/>
            <a:ext cx="1120139" cy="620268"/>
          </a:xfrm>
          <a:prstGeom prst="rect">
            <a:avLst/>
          </a:prstGeom>
          <a:blipFill>
            <a:blip r:embed="rId23" cstate="print"/>
            <a:stretch>
              <a:fillRect/>
            </a:stretch>
          </a:blipFill>
        </p:spPr>
        <p:txBody>
          <a:bodyPr wrap="square" lIns="0" tIns="0" rIns="0" bIns="0" rtlCol="0"/>
          <a:lstStyle/>
          <a:p/>
        </p:txBody>
      </p:sp>
      <p:sp>
        <p:nvSpPr>
          <p:cNvPr id="27" name="object 27"/>
          <p:cNvSpPr/>
          <p:nvPr/>
        </p:nvSpPr>
        <p:spPr>
          <a:xfrm>
            <a:off x="6580631" y="1889760"/>
            <a:ext cx="670559" cy="620268"/>
          </a:xfrm>
          <a:prstGeom prst="rect">
            <a:avLst/>
          </a:prstGeom>
          <a:blipFill>
            <a:blip r:embed="rId24" cstate="print"/>
            <a:stretch>
              <a:fillRect/>
            </a:stretch>
          </a:blipFill>
        </p:spPr>
        <p:txBody>
          <a:bodyPr wrap="square" lIns="0" tIns="0" rIns="0" bIns="0" rtlCol="0"/>
          <a:lstStyle/>
          <a:p/>
        </p:txBody>
      </p:sp>
      <p:sp>
        <p:nvSpPr>
          <p:cNvPr id="28" name="object 28"/>
          <p:cNvSpPr/>
          <p:nvPr/>
        </p:nvSpPr>
        <p:spPr>
          <a:xfrm>
            <a:off x="6745223" y="1889760"/>
            <a:ext cx="2215896" cy="620268"/>
          </a:xfrm>
          <a:prstGeom prst="rect">
            <a:avLst/>
          </a:prstGeom>
          <a:blipFill>
            <a:blip r:embed="rId25" cstate="print"/>
            <a:stretch>
              <a:fillRect/>
            </a:stretch>
          </a:blipFill>
        </p:spPr>
        <p:txBody>
          <a:bodyPr wrap="square" lIns="0" tIns="0" rIns="0" bIns="0" rtlCol="0"/>
          <a:lstStyle/>
          <a:p/>
        </p:txBody>
      </p:sp>
      <p:sp>
        <p:nvSpPr>
          <p:cNvPr id="29" name="object 29"/>
          <p:cNvSpPr/>
          <p:nvPr/>
        </p:nvSpPr>
        <p:spPr>
          <a:xfrm>
            <a:off x="8455152" y="1889760"/>
            <a:ext cx="611124" cy="620268"/>
          </a:xfrm>
          <a:prstGeom prst="rect">
            <a:avLst/>
          </a:prstGeom>
          <a:blipFill>
            <a:blip r:embed="rId26" cstate="print"/>
            <a:stretch>
              <a:fillRect/>
            </a:stretch>
          </a:blipFill>
        </p:spPr>
        <p:txBody>
          <a:bodyPr wrap="square" lIns="0" tIns="0" rIns="0" bIns="0" rtlCol="0"/>
          <a:lstStyle/>
          <a:p/>
        </p:txBody>
      </p:sp>
      <p:sp>
        <p:nvSpPr>
          <p:cNvPr id="30" name="object 30"/>
          <p:cNvSpPr/>
          <p:nvPr/>
        </p:nvSpPr>
        <p:spPr>
          <a:xfrm>
            <a:off x="213359" y="2346960"/>
            <a:ext cx="2240280" cy="620268"/>
          </a:xfrm>
          <a:prstGeom prst="rect">
            <a:avLst/>
          </a:prstGeom>
          <a:blipFill>
            <a:blip r:embed="rId27" cstate="print"/>
            <a:stretch>
              <a:fillRect/>
            </a:stretch>
          </a:blipFill>
        </p:spPr>
        <p:txBody>
          <a:bodyPr wrap="square" lIns="0" tIns="0" rIns="0" bIns="0" rtlCol="0"/>
          <a:lstStyle/>
          <a:p/>
        </p:txBody>
      </p:sp>
      <p:sp>
        <p:nvSpPr>
          <p:cNvPr id="31" name="object 31"/>
          <p:cNvSpPr txBox="1"/>
          <p:nvPr/>
        </p:nvSpPr>
        <p:spPr>
          <a:xfrm>
            <a:off x="437489" y="1075182"/>
            <a:ext cx="8270875" cy="4141470"/>
          </a:xfrm>
          <a:prstGeom prst="rect">
            <a:avLst/>
          </a:prstGeom>
        </p:spPr>
        <p:txBody>
          <a:bodyPr wrap="square" lIns="0" tIns="12700" rIns="0" bIns="0" rtlCol="0" vert="horz">
            <a:spAutoFit/>
          </a:bodyPr>
          <a:lstStyle/>
          <a:p>
            <a:pPr algn="just" marL="12700" marR="5080">
              <a:lnSpc>
                <a:spcPct val="100000"/>
              </a:lnSpc>
              <a:spcBef>
                <a:spcPts val="100"/>
              </a:spcBef>
              <a:tabLst>
                <a:tab pos="3067050" algn="l"/>
                <a:tab pos="6691630" algn="l"/>
              </a:tabLst>
            </a:pPr>
            <a:r>
              <a:rPr dirty="0" sz="3000" spc="-5">
                <a:latin typeface="Arial"/>
                <a:cs typeface="Arial"/>
              </a:rPr>
              <a:t>Ao planejar cada etapa da sequência é  necessário </a:t>
            </a:r>
            <a:r>
              <a:rPr dirty="0" sz="3000" spc="-5">
                <a:solidFill>
                  <a:srgbClr val="FF0000"/>
                </a:solidFill>
                <a:latin typeface="Arial"/>
                <a:cs typeface="Arial"/>
              </a:rPr>
              <a:t>monitorar as etapas anteriores </a:t>
            </a:r>
            <a:r>
              <a:rPr dirty="0" sz="3000">
                <a:solidFill>
                  <a:srgbClr val="FF0000"/>
                </a:solidFill>
                <a:latin typeface="Arial"/>
                <a:cs typeface="Arial"/>
              </a:rPr>
              <a:t>para  </a:t>
            </a:r>
            <a:r>
              <a:rPr dirty="0" sz="3000" spc="-5">
                <a:solidFill>
                  <a:srgbClr val="FF0000"/>
                </a:solidFill>
                <a:latin typeface="Arial"/>
                <a:cs typeface="Arial"/>
              </a:rPr>
              <a:t>se </a:t>
            </a:r>
            <a:r>
              <a:rPr dirty="0" sz="3000">
                <a:solidFill>
                  <a:srgbClr val="FF0000"/>
                </a:solidFill>
                <a:latin typeface="Arial"/>
                <a:cs typeface="Arial"/>
              </a:rPr>
              <a:t>ter </a:t>
            </a:r>
            <a:r>
              <a:rPr dirty="0" sz="3000" spc="-5">
                <a:solidFill>
                  <a:srgbClr val="FF0000"/>
                </a:solidFill>
                <a:latin typeface="Arial"/>
                <a:cs typeface="Arial"/>
              </a:rPr>
              <a:t>um maior direcionamento das atividades  </a:t>
            </a:r>
            <a:r>
              <a:rPr dirty="0" sz="3000" spc="-5">
                <a:solidFill>
                  <a:srgbClr val="FF0000"/>
                </a:solidFill>
                <a:latin typeface="Arial"/>
                <a:cs typeface="Arial"/>
              </a:rPr>
              <a:t>seg</a:t>
            </a:r>
            <a:r>
              <a:rPr dirty="0" sz="3000" spc="-20">
                <a:solidFill>
                  <a:srgbClr val="FF0000"/>
                </a:solidFill>
                <a:latin typeface="Arial"/>
                <a:cs typeface="Arial"/>
              </a:rPr>
              <a:t>u</a:t>
            </a:r>
            <a:r>
              <a:rPr dirty="0" sz="3000" spc="-5">
                <a:solidFill>
                  <a:srgbClr val="FF0000"/>
                </a:solidFill>
                <a:latin typeface="Arial"/>
                <a:cs typeface="Arial"/>
              </a:rPr>
              <a:t>in</a:t>
            </a:r>
            <a:r>
              <a:rPr dirty="0" sz="3000" spc="-20">
                <a:solidFill>
                  <a:srgbClr val="FF0000"/>
                </a:solidFill>
                <a:latin typeface="Arial"/>
                <a:cs typeface="Arial"/>
              </a:rPr>
              <a:t>t</a:t>
            </a:r>
            <a:r>
              <a:rPr dirty="0" sz="3000">
                <a:solidFill>
                  <a:srgbClr val="FF0000"/>
                </a:solidFill>
                <a:latin typeface="Arial"/>
                <a:cs typeface="Arial"/>
              </a:rPr>
              <a:t>es,	</a:t>
            </a:r>
            <a:r>
              <a:rPr dirty="0" sz="3000">
                <a:latin typeface="Arial"/>
                <a:cs typeface="Arial"/>
              </a:rPr>
              <a:t>p</a:t>
            </a:r>
            <a:r>
              <a:rPr dirty="0" sz="3000" spc="-5">
                <a:latin typeface="Arial"/>
                <a:cs typeface="Arial"/>
              </a:rPr>
              <a:t>ossi</a:t>
            </a:r>
            <a:r>
              <a:rPr dirty="0" sz="3000" spc="-25">
                <a:latin typeface="Arial"/>
                <a:cs typeface="Arial"/>
              </a:rPr>
              <a:t>b</a:t>
            </a:r>
            <a:r>
              <a:rPr dirty="0" sz="3000" spc="-5">
                <a:latin typeface="Arial"/>
                <a:cs typeface="Arial"/>
              </a:rPr>
              <a:t>ilit</a:t>
            </a:r>
            <a:r>
              <a:rPr dirty="0" sz="3000" spc="-20">
                <a:latin typeface="Arial"/>
                <a:cs typeface="Arial"/>
              </a:rPr>
              <a:t>a</a:t>
            </a:r>
            <a:r>
              <a:rPr dirty="0" sz="3000" spc="-5">
                <a:latin typeface="Arial"/>
                <a:cs typeface="Arial"/>
              </a:rPr>
              <a:t>ndo</a:t>
            </a:r>
            <a:r>
              <a:rPr dirty="0" sz="3000">
                <a:latin typeface="Arial"/>
                <a:cs typeface="Arial"/>
              </a:rPr>
              <a:t>	</a:t>
            </a:r>
            <a:r>
              <a:rPr dirty="0" sz="3000" spc="0">
                <a:latin typeface="Arial"/>
                <a:cs typeface="Arial"/>
              </a:rPr>
              <a:t>v</a:t>
            </a:r>
            <a:r>
              <a:rPr dirty="0" sz="3000" spc="-5">
                <a:latin typeface="Arial"/>
                <a:cs typeface="Arial"/>
              </a:rPr>
              <a:t>ivên</a:t>
            </a:r>
            <a:r>
              <a:rPr dirty="0" sz="3000" spc="-25">
                <a:latin typeface="Arial"/>
                <a:cs typeface="Arial"/>
              </a:rPr>
              <a:t>c</a:t>
            </a:r>
            <a:r>
              <a:rPr dirty="0" sz="3000" spc="-5">
                <a:latin typeface="Arial"/>
                <a:cs typeface="Arial"/>
              </a:rPr>
              <a:t>ias  </a:t>
            </a:r>
            <a:r>
              <a:rPr dirty="0" sz="3000" spc="-5">
                <a:latin typeface="Arial"/>
                <a:cs typeface="Arial"/>
              </a:rPr>
              <a:t>diversificadas, sejam elas de organização dos  alunos, dos tipos de atividades, a exemplo de  leituras em </a:t>
            </a:r>
            <a:r>
              <a:rPr dirty="0" sz="3000">
                <a:latin typeface="Arial"/>
                <a:cs typeface="Arial"/>
              </a:rPr>
              <a:t>voz alta, </a:t>
            </a:r>
            <a:r>
              <a:rPr dirty="0" sz="3000" spc="-5">
                <a:latin typeface="Arial"/>
                <a:cs typeface="Arial"/>
              </a:rPr>
              <a:t>compartilhada ou  silenciosa, ou atividades de produção textual em  duplas, individualmente,</a:t>
            </a:r>
            <a:r>
              <a:rPr dirty="0" sz="3000" spc="-60">
                <a:latin typeface="Arial"/>
                <a:cs typeface="Arial"/>
              </a:rPr>
              <a:t> </a:t>
            </a:r>
            <a:r>
              <a:rPr dirty="0" sz="3000" spc="-5">
                <a:latin typeface="Arial"/>
                <a:cs typeface="Arial"/>
              </a:rPr>
              <a:t>coletiva.</a:t>
            </a:r>
            <a:endParaRPr sz="30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23850" y="333375"/>
            <a:ext cx="8425180" cy="5975350"/>
          </a:xfrm>
          <a:custGeom>
            <a:avLst/>
            <a:gdLst/>
            <a:ahLst/>
            <a:cxnLst/>
            <a:rect l="l" t="t" r="r" b="b"/>
            <a:pathLst>
              <a:path w="8425180" h="5975350">
                <a:moveTo>
                  <a:pt x="7428992" y="0"/>
                </a:moveTo>
                <a:lnTo>
                  <a:pt x="995934" y="0"/>
                </a:lnTo>
                <a:lnTo>
                  <a:pt x="947679" y="1148"/>
                </a:lnTo>
                <a:lnTo>
                  <a:pt x="900017" y="4559"/>
                </a:lnTo>
                <a:lnTo>
                  <a:pt x="853000" y="10179"/>
                </a:lnTo>
                <a:lnTo>
                  <a:pt x="806680" y="17958"/>
                </a:lnTo>
                <a:lnTo>
                  <a:pt x="761109" y="27842"/>
                </a:lnTo>
                <a:lnTo>
                  <a:pt x="716340" y="39780"/>
                </a:lnTo>
                <a:lnTo>
                  <a:pt x="672425" y="53718"/>
                </a:lnTo>
                <a:lnTo>
                  <a:pt x="629415" y="69607"/>
                </a:lnTo>
                <a:lnTo>
                  <a:pt x="587364" y="87392"/>
                </a:lnTo>
                <a:lnTo>
                  <a:pt x="546322" y="107021"/>
                </a:lnTo>
                <a:lnTo>
                  <a:pt x="506343" y="128444"/>
                </a:lnTo>
                <a:lnTo>
                  <a:pt x="467478" y="151607"/>
                </a:lnTo>
                <a:lnTo>
                  <a:pt x="429780" y="176458"/>
                </a:lnTo>
                <a:lnTo>
                  <a:pt x="393301" y="202946"/>
                </a:lnTo>
                <a:lnTo>
                  <a:pt x="358093" y="231017"/>
                </a:lnTo>
                <a:lnTo>
                  <a:pt x="324208" y="260620"/>
                </a:lnTo>
                <a:lnTo>
                  <a:pt x="291698" y="291703"/>
                </a:lnTo>
                <a:lnTo>
                  <a:pt x="260615" y="324213"/>
                </a:lnTo>
                <a:lnTo>
                  <a:pt x="231013" y="358098"/>
                </a:lnTo>
                <a:lnTo>
                  <a:pt x="202942" y="393307"/>
                </a:lnTo>
                <a:lnTo>
                  <a:pt x="176455" y="429786"/>
                </a:lnTo>
                <a:lnTo>
                  <a:pt x="151604" y="467484"/>
                </a:lnTo>
                <a:lnTo>
                  <a:pt x="128441" y="506349"/>
                </a:lnTo>
                <a:lnTo>
                  <a:pt x="107019" y="546328"/>
                </a:lnTo>
                <a:lnTo>
                  <a:pt x="87390" y="587369"/>
                </a:lnTo>
                <a:lnTo>
                  <a:pt x="69605" y="629421"/>
                </a:lnTo>
                <a:lnTo>
                  <a:pt x="53717" y="672430"/>
                </a:lnTo>
                <a:lnTo>
                  <a:pt x="39779" y="716345"/>
                </a:lnTo>
                <a:lnTo>
                  <a:pt x="27841" y="761114"/>
                </a:lnTo>
                <a:lnTo>
                  <a:pt x="17957" y="806683"/>
                </a:lnTo>
                <a:lnTo>
                  <a:pt x="10179" y="853003"/>
                </a:lnTo>
                <a:lnTo>
                  <a:pt x="4559" y="900019"/>
                </a:lnTo>
                <a:lnTo>
                  <a:pt x="1148" y="947680"/>
                </a:lnTo>
                <a:lnTo>
                  <a:pt x="0" y="995934"/>
                </a:lnTo>
                <a:lnTo>
                  <a:pt x="0" y="4979416"/>
                </a:lnTo>
                <a:lnTo>
                  <a:pt x="1148" y="5027670"/>
                </a:lnTo>
                <a:lnTo>
                  <a:pt x="4559" y="5075332"/>
                </a:lnTo>
                <a:lnTo>
                  <a:pt x="10179" y="5122349"/>
                </a:lnTo>
                <a:lnTo>
                  <a:pt x="17957" y="5168669"/>
                </a:lnTo>
                <a:lnTo>
                  <a:pt x="27841" y="5214240"/>
                </a:lnTo>
                <a:lnTo>
                  <a:pt x="39779" y="5259009"/>
                </a:lnTo>
                <a:lnTo>
                  <a:pt x="53717" y="5302924"/>
                </a:lnTo>
                <a:lnTo>
                  <a:pt x="69605" y="5345934"/>
                </a:lnTo>
                <a:lnTo>
                  <a:pt x="87390" y="5387985"/>
                </a:lnTo>
                <a:lnTo>
                  <a:pt x="107019" y="5429027"/>
                </a:lnTo>
                <a:lnTo>
                  <a:pt x="128441" y="5469006"/>
                </a:lnTo>
                <a:lnTo>
                  <a:pt x="151604" y="5507871"/>
                </a:lnTo>
                <a:lnTo>
                  <a:pt x="176455" y="5545569"/>
                </a:lnTo>
                <a:lnTo>
                  <a:pt x="202942" y="5582048"/>
                </a:lnTo>
                <a:lnTo>
                  <a:pt x="231013" y="5617256"/>
                </a:lnTo>
                <a:lnTo>
                  <a:pt x="260615" y="5651141"/>
                </a:lnTo>
                <a:lnTo>
                  <a:pt x="291698" y="5683651"/>
                </a:lnTo>
                <a:lnTo>
                  <a:pt x="324208" y="5714734"/>
                </a:lnTo>
                <a:lnTo>
                  <a:pt x="358093" y="5744336"/>
                </a:lnTo>
                <a:lnTo>
                  <a:pt x="393301" y="5772407"/>
                </a:lnTo>
                <a:lnTo>
                  <a:pt x="429780" y="5798894"/>
                </a:lnTo>
                <a:lnTo>
                  <a:pt x="467478" y="5823745"/>
                </a:lnTo>
                <a:lnTo>
                  <a:pt x="506343" y="5846908"/>
                </a:lnTo>
                <a:lnTo>
                  <a:pt x="546322" y="5868330"/>
                </a:lnTo>
                <a:lnTo>
                  <a:pt x="587364" y="5887959"/>
                </a:lnTo>
                <a:lnTo>
                  <a:pt x="629415" y="5905744"/>
                </a:lnTo>
                <a:lnTo>
                  <a:pt x="672425" y="5921632"/>
                </a:lnTo>
                <a:lnTo>
                  <a:pt x="716340" y="5935570"/>
                </a:lnTo>
                <a:lnTo>
                  <a:pt x="761109" y="5947508"/>
                </a:lnTo>
                <a:lnTo>
                  <a:pt x="806680" y="5957392"/>
                </a:lnTo>
                <a:lnTo>
                  <a:pt x="853000" y="5965170"/>
                </a:lnTo>
                <a:lnTo>
                  <a:pt x="900017" y="5970790"/>
                </a:lnTo>
                <a:lnTo>
                  <a:pt x="947679" y="5974201"/>
                </a:lnTo>
                <a:lnTo>
                  <a:pt x="995934" y="5975350"/>
                </a:lnTo>
                <a:lnTo>
                  <a:pt x="7428992" y="5975350"/>
                </a:lnTo>
                <a:lnTo>
                  <a:pt x="7477245" y="5974201"/>
                </a:lnTo>
                <a:lnTo>
                  <a:pt x="7524905" y="5970790"/>
                </a:lnTo>
                <a:lnTo>
                  <a:pt x="7571920" y="5965170"/>
                </a:lnTo>
                <a:lnTo>
                  <a:pt x="7618237" y="5957392"/>
                </a:lnTo>
                <a:lnTo>
                  <a:pt x="7663804" y="5947508"/>
                </a:lnTo>
                <a:lnTo>
                  <a:pt x="7708570" y="5935570"/>
                </a:lnTo>
                <a:lnTo>
                  <a:pt x="7752481" y="5921632"/>
                </a:lnTo>
                <a:lnTo>
                  <a:pt x="7795487" y="5905744"/>
                </a:lnTo>
                <a:lnTo>
                  <a:pt x="7837534" y="5887959"/>
                </a:lnTo>
                <a:lnTo>
                  <a:pt x="7878571" y="5868330"/>
                </a:lnTo>
                <a:lnTo>
                  <a:pt x="7918545" y="5846908"/>
                </a:lnTo>
                <a:lnTo>
                  <a:pt x="7957405" y="5823745"/>
                </a:lnTo>
                <a:lnTo>
                  <a:pt x="7995098" y="5798894"/>
                </a:lnTo>
                <a:lnTo>
                  <a:pt x="8031572" y="5772407"/>
                </a:lnTo>
                <a:lnTo>
                  <a:pt x="8066775" y="5744336"/>
                </a:lnTo>
                <a:lnTo>
                  <a:pt x="8100654" y="5714734"/>
                </a:lnTo>
                <a:lnTo>
                  <a:pt x="8133159" y="5683651"/>
                </a:lnTo>
                <a:lnTo>
                  <a:pt x="8164236" y="5651141"/>
                </a:lnTo>
                <a:lnTo>
                  <a:pt x="8193833" y="5617256"/>
                </a:lnTo>
                <a:lnTo>
                  <a:pt x="8221899" y="5582048"/>
                </a:lnTo>
                <a:lnTo>
                  <a:pt x="8248381" y="5545569"/>
                </a:lnTo>
                <a:lnTo>
                  <a:pt x="8273227" y="5507871"/>
                </a:lnTo>
                <a:lnTo>
                  <a:pt x="8296385" y="5469006"/>
                </a:lnTo>
                <a:lnTo>
                  <a:pt x="8317803" y="5429027"/>
                </a:lnTo>
                <a:lnTo>
                  <a:pt x="8337428" y="5387985"/>
                </a:lnTo>
                <a:lnTo>
                  <a:pt x="8355209" y="5345934"/>
                </a:lnTo>
                <a:lnTo>
                  <a:pt x="8371093" y="5302924"/>
                </a:lnTo>
                <a:lnTo>
                  <a:pt x="8385029" y="5259009"/>
                </a:lnTo>
                <a:lnTo>
                  <a:pt x="8396964" y="5214240"/>
                </a:lnTo>
                <a:lnTo>
                  <a:pt x="8406845" y="5168669"/>
                </a:lnTo>
                <a:lnTo>
                  <a:pt x="8414622" y="5122349"/>
                </a:lnTo>
                <a:lnTo>
                  <a:pt x="8420241" y="5075332"/>
                </a:lnTo>
                <a:lnTo>
                  <a:pt x="8423650" y="5027670"/>
                </a:lnTo>
                <a:lnTo>
                  <a:pt x="8424799" y="4979416"/>
                </a:lnTo>
                <a:lnTo>
                  <a:pt x="8424799" y="995934"/>
                </a:lnTo>
                <a:lnTo>
                  <a:pt x="8423650" y="947680"/>
                </a:lnTo>
                <a:lnTo>
                  <a:pt x="8420241" y="900019"/>
                </a:lnTo>
                <a:lnTo>
                  <a:pt x="8414622" y="853003"/>
                </a:lnTo>
                <a:lnTo>
                  <a:pt x="8406845" y="806683"/>
                </a:lnTo>
                <a:lnTo>
                  <a:pt x="8396964" y="761114"/>
                </a:lnTo>
                <a:lnTo>
                  <a:pt x="8385029" y="716345"/>
                </a:lnTo>
                <a:lnTo>
                  <a:pt x="8371093" y="672430"/>
                </a:lnTo>
                <a:lnTo>
                  <a:pt x="8355209" y="629421"/>
                </a:lnTo>
                <a:lnTo>
                  <a:pt x="8337428" y="587369"/>
                </a:lnTo>
                <a:lnTo>
                  <a:pt x="8317803" y="546328"/>
                </a:lnTo>
                <a:lnTo>
                  <a:pt x="8296385" y="506349"/>
                </a:lnTo>
                <a:lnTo>
                  <a:pt x="8273227" y="467484"/>
                </a:lnTo>
                <a:lnTo>
                  <a:pt x="8248381" y="429786"/>
                </a:lnTo>
                <a:lnTo>
                  <a:pt x="8221899" y="393307"/>
                </a:lnTo>
                <a:lnTo>
                  <a:pt x="8193833" y="358098"/>
                </a:lnTo>
                <a:lnTo>
                  <a:pt x="8164236" y="324213"/>
                </a:lnTo>
                <a:lnTo>
                  <a:pt x="8133159" y="291703"/>
                </a:lnTo>
                <a:lnTo>
                  <a:pt x="8100654" y="260620"/>
                </a:lnTo>
                <a:lnTo>
                  <a:pt x="8066775" y="231017"/>
                </a:lnTo>
                <a:lnTo>
                  <a:pt x="8031572" y="202946"/>
                </a:lnTo>
                <a:lnTo>
                  <a:pt x="7995098" y="176458"/>
                </a:lnTo>
                <a:lnTo>
                  <a:pt x="7957405" y="151607"/>
                </a:lnTo>
                <a:lnTo>
                  <a:pt x="7918545" y="128444"/>
                </a:lnTo>
                <a:lnTo>
                  <a:pt x="7878571" y="107021"/>
                </a:lnTo>
                <a:lnTo>
                  <a:pt x="7837534" y="87392"/>
                </a:lnTo>
                <a:lnTo>
                  <a:pt x="7795487" y="69607"/>
                </a:lnTo>
                <a:lnTo>
                  <a:pt x="7752481" y="53718"/>
                </a:lnTo>
                <a:lnTo>
                  <a:pt x="7708570" y="39780"/>
                </a:lnTo>
                <a:lnTo>
                  <a:pt x="7663804" y="27842"/>
                </a:lnTo>
                <a:lnTo>
                  <a:pt x="7618237" y="17958"/>
                </a:lnTo>
                <a:lnTo>
                  <a:pt x="7571920" y="10179"/>
                </a:lnTo>
                <a:lnTo>
                  <a:pt x="7524905" y="4559"/>
                </a:lnTo>
                <a:lnTo>
                  <a:pt x="7477245" y="1148"/>
                </a:lnTo>
                <a:lnTo>
                  <a:pt x="7428992" y="0"/>
                </a:lnTo>
                <a:close/>
              </a:path>
            </a:pathLst>
          </a:custGeom>
          <a:solidFill>
            <a:srgbClr val="FFFFFF"/>
          </a:solidFill>
        </p:spPr>
        <p:txBody>
          <a:bodyPr wrap="square" lIns="0" tIns="0" rIns="0" bIns="0" rtlCol="0"/>
          <a:lstStyle/>
          <a:p/>
        </p:txBody>
      </p:sp>
      <p:sp>
        <p:nvSpPr>
          <p:cNvPr id="4" name="object 4"/>
          <p:cNvSpPr/>
          <p:nvPr/>
        </p:nvSpPr>
        <p:spPr>
          <a:xfrm>
            <a:off x="323850" y="333375"/>
            <a:ext cx="8425180" cy="5975350"/>
          </a:xfrm>
          <a:custGeom>
            <a:avLst/>
            <a:gdLst/>
            <a:ahLst/>
            <a:cxnLst/>
            <a:rect l="l" t="t" r="r" b="b"/>
            <a:pathLst>
              <a:path w="8425180" h="5975350">
                <a:moveTo>
                  <a:pt x="0" y="995934"/>
                </a:moveTo>
                <a:lnTo>
                  <a:pt x="1148" y="947680"/>
                </a:lnTo>
                <a:lnTo>
                  <a:pt x="4559" y="900019"/>
                </a:lnTo>
                <a:lnTo>
                  <a:pt x="10179" y="853003"/>
                </a:lnTo>
                <a:lnTo>
                  <a:pt x="17957" y="806683"/>
                </a:lnTo>
                <a:lnTo>
                  <a:pt x="27841" y="761114"/>
                </a:lnTo>
                <a:lnTo>
                  <a:pt x="39779" y="716345"/>
                </a:lnTo>
                <a:lnTo>
                  <a:pt x="53717" y="672430"/>
                </a:lnTo>
                <a:lnTo>
                  <a:pt x="69605" y="629421"/>
                </a:lnTo>
                <a:lnTo>
                  <a:pt x="87390" y="587369"/>
                </a:lnTo>
                <a:lnTo>
                  <a:pt x="107019" y="546328"/>
                </a:lnTo>
                <a:lnTo>
                  <a:pt x="128441" y="506349"/>
                </a:lnTo>
                <a:lnTo>
                  <a:pt x="151604" y="467484"/>
                </a:lnTo>
                <a:lnTo>
                  <a:pt x="176455" y="429786"/>
                </a:lnTo>
                <a:lnTo>
                  <a:pt x="202942" y="393307"/>
                </a:lnTo>
                <a:lnTo>
                  <a:pt x="231013" y="358098"/>
                </a:lnTo>
                <a:lnTo>
                  <a:pt x="260615" y="324213"/>
                </a:lnTo>
                <a:lnTo>
                  <a:pt x="291698" y="291703"/>
                </a:lnTo>
                <a:lnTo>
                  <a:pt x="324208" y="260620"/>
                </a:lnTo>
                <a:lnTo>
                  <a:pt x="358093" y="231017"/>
                </a:lnTo>
                <a:lnTo>
                  <a:pt x="393301" y="202946"/>
                </a:lnTo>
                <a:lnTo>
                  <a:pt x="429780" y="176458"/>
                </a:lnTo>
                <a:lnTo>
                  <a:pt x="467478" y="151607"/>
                </a:lnTo>
                <a:lnTo>
                  <a:pt x="506343" y="128444"/>
                </a:lnTo>
                <a:lnTo>
                  <a:pt x="546322" y="107021"/>
                </a:lnTo>
                <a:lnTo>
                  <a:pt x="587364" y="87392"/>
                </a:lnTo>
                <a:lnTo>
                  <a:pt x="629415" y="69607"/>
                </a:lnTo>
                <a:lnTo>
                  <a:pt x="672425" y="53718"/>
                </a:lnTo>
                <a:lnTo>
                  <a:pt x="716340" y="39780"/>
                </a:lnTo>
                <a:lnTo>
                  <a:pt x="761109" y="27842"/>
                </a:lnTo>
                <a:lnTo>
                  <a:pt x="806680" y="17958"/>
                </a:lnTo>
                <a:lnTo>
                  <a:pt x="853000" y="10179"/>
                </a:lnTo>
                <a:lnTo>
                  <a:pt x="900017" y="4559"/>
                </a:lnTo>
                <a:lnTo>
                  <a:pt x="947679" y="1148"/>
                </a:lnTo>
                <a:lnTo>
                  <a:pt x="995934" y="0"/>
                </a:lnTo>
                <a:lnTo>
                  <a:pt x="7428992" y="0"/>
                </a:lnTo>
                <a:lnTo>
                  <a:pt x="7477245" y="1148"/>
                </a:lnTo>
                <a:lnTo>
                  <a:pt x="7524905" y="4559"/>
                </a:lnTo>
                <a:lnTo>
                  <a:pt x="7571920" y="10179"/>
                </a:lnTo>
                <a:lnTo>
                  <a:pt x="7618237" y="17958"/>
                </a:lnTo>
                <a:lnTo>
                  <a:pt x="7663804" y="27842"/>
                </a:lnTo>
                <a:lnTo>
                  <a:pt x="7708570" y="39780"/>
                </a:lnTo>
                <a:lnTo>
                  <a:pt x="7752481" y="53718"/>
                </a:lnTo>
                <a:lnTo>
                  <a:pt x="7795487" y="69607"/>
                </a:lnTo>
                <a:lnTo>
                  <a:pt x="7837534" y="87392"/>
                </a:lnTo>
                <a:lnTo>
                  <a:pt x="7878571" y="107021"/>
                </a:lnTo>
                <a:lnTo>
                  <a:pt x="7918545" y="128444"/>
                </a:lnTo>
                <a:lnTo>
                  <a:pt x="7957405" y="151607"/>
                </a:lnTo>
                <a:lnTo>
                  <a:pt x="7995098" y="176458"/>
                </a:lnTo>
                <a:lnTo>
                  <a:pt x="8031572" y="202946"/>
                </a:lnTo>
                <a:lnTo>
                  <a:pt x="8066775" y="231017"/>
                </a:lnTo>
                <a:lnTo>
                  <a:pt x="8100654" y="260620"/>
                </a:lnTo>
                <a:lnTo>
                  <a:pt x="8133159" y="291703"/>
                </a:lnTo>
                <a:lnTo>
                  <a:pt x="8164236" y="324213"/>
                </a:lnTo>
                <a:lnTo>
                  <a:pt x="8193833" y="358098"/>
                </a:lnTo>
                <a:lnTo>
                  <a:pt x="8221899" y="393307"/>
                </a:lnTo>
                <a:lnTo>
                  <a:pt x="8248381" y="429786"/>
                </a:lnTo>
                <a:lnTo>
                  <a:pt x="8273227" y="467484"/>
                </a:lnTo>
                <a:lnTo>
                  <a:pt x="8296385" y="506349"/>
                </a:lnTo>
                <a:lnTo>
                  <a:pt x="8317803" y="546328"/>
                </a:lnTo>
                <a:lnTo>
                  <a:pt x="8337428" y="587369"/>
                </a:lnTo>
                <a:lnTo>
                  <a:pt x="8355209" y="629421"/>
                </a:lnTo>
                <a:lnTo>
                  <a:pt x="8371093" y="672430"/>
                </a:lnTo>
                <a:lnTo>
                  <a:pt x="8385029" y="716345"/>
                </a:lnTo>
                <a:lnTo>
                  <a:pt x="8396964" y="761114"/>
                </a:lnTo>
                <a:lnTo>
                  <a:pt x="8406845" y="806683"/>
                </a:lnTo>
                <a:lnTo>
                  <a:pt x="8414622" y="853003"/>
                </a:lnTo>
                <a:lnTo>
                  <a:pt x="8420241" y="900019"/>
                </a:lnTo>
                <a:lnTo>
                  <a:pt x="8423650" y="947680"/>
                </a:lnTo>
                <a:lnTo>
                  <a:pt x="8424799" y="995934"/>
                </a:lnTo>
                <a:lnTo>
                  <a:pt x="8424926" y="4979416"/>
                </a:lnTo>
                <a:lnTo>
                  <a:pt x="8423650" y="5027670"/>
                </a:lnTo>
                <a:lnTo>
                  <a:pt x="8420241" y="5075332"/>
                </a:lnTo>
                <a:lnTo>
                  <a:pt x="8414622" y="5122349"/>
                </a:lnTo>
                <a:lnTo>
                  <a:pt x="8406845" y="5168669"/>
                </a:lnTo>
                <a:lnTo>
                  <a:pt x="8396964" y="5214240"/>
                </a:lnTo>
                <a:lnTo>
                  <a:pt x="8385029" y="5259009"/>
                </a:lnTo>
                <a:lnTo>
                  <a:pt x="8371093" y="5302924"/>
                </a:lnTo>
                <a:lnTo>
                  <a:pt x="8355209" y="5345934"/>
                </a:lnTo>
                <a:lnTo>
                  <a:pt x="8337428" y="5387985"/>
                </a:lnTo>
                <a:lnTo>
                  <a:pt x="8317803" y="5429027"/>
                </a:lnTo>
                <a:lnTo>
                  <a:pt x="8296385" y="5469006"/>
                </a:lnTo>
                <a:lnTo>
                  <a:pt x="8273227" y="5507871"/>
                </a:lnTo>
                <a:lnTo>
                  <a:pt x="8248381" y="5545569"/>
                </a:lnTo>
                <a:lnTo>
                  <a:pt x="8221899" y="5582048"/>
                </a:lnTo>
                <a:lnTo>
                  <a:pt x="8193833" y="5617256"/>
                </a:lnTo>
                <a:lnTo>
                  <a:pt x="8164236" y="5651141"/>
                </a:lnTo>
                <a:lnTo>
                  <a:pt x="8133159" y="5683651"/>
                </a:lnTo>
                <a:lnTo>
                  <a:pt x="8100654" y="5714734"/>
                </a:lnTo>
                <a:lnTo>
                  <a:pt x="8066775" y="5744336"/>
                </a:lnTo>
                <a:lnTo>
                  <a:pt x="8031572" y="5772407"/>
                </a:lnTo>
                <a:lnTo>
                  <a:pt x="7995098" y="5798894"/>
                </a:lnTo>
                <a:lnTo>
                  <a:pt x="7957405" y="5823745"/>
                </a:lnTo>
                <a:lnTo>
                  <a:pt x="7918545" y="5846908"/>
                </a:lnTo>
                <a:lnTo>
                  <a:pt x="7878571" y="5868330"/>
                </a:lnTo>
                <a:lnTo>
                  <a:pt x="7837534" y="5887959"/>
                </a:lnTo>
                <a:lnTo>
                  <a:pt x="7795487" y="5905744"/>
                </a:lnTo>
                <a:lnTo>
                  <a:pt x="7752481" y="5921632"/>
                </a:lnTo>
                <a:lnTo>
                  <a:pt x="7708570" y="5935570"/>
                </a:lnTo>
                <a:lnTo>
                  <a:pt x="7663804" y="5947508"/>
                </a:lnTo>
                <a:lnTo>
                  <a:pt x="7618237" y="5957392"/>
                </a:lnTo>
                <a:lnTo>
                  <a:pt x="7571920" y="5965170"/>
                </a:lnTo>
                <a:lnTo>
                  <a:pt x="7524905" y="5970790"/>
                </a:lnTo>
                <a:lnTo>
                  <a:pt x="7477245" y="5974201"/>
                </a:lnTo>
                <a:lnTo>
                  <a:pt x="7428992" y="5975350"/>
                </a:lnTo>
                <a:lnTo>
                  <a:pt x="995934" y="5975350"/>
                </a:lnTo>
                <a:lnTo>
                  <a:pt x="947679" y="5974201"/>
                </a:lnTo>
                <a:lnTo>
                  <a:pt x="900017" y="5970790"/>
                </a:lnTo>
                <a:lnTo>
                  <a:pt x="853000" y="5965170"/>
                </a:lnTo>
                <a:lnTo>
                  <a:pt x="806680" y="5957392"/>
                </a:lnTo>
                <a:lnTo>
                  <a:pt x="761109" y="5947508"/>
                </a:lnTo>
                <a:lnTo>
                  <a:pt x="716340" y="5935570"/>
                </a:lnTo>
                <a:lnTo>
                  <a:pt x="672425" y="5921632"/>
                </a:lnTo>
                <a:lnTo>
                  <a:pt x="629415" y="5905744"/>
                </a:lnTo>
                <a:lnTo>
                  <a:pt x="587364" y="5887959"/>
                </a:lnTo>
                <a:lnTo>
                  <a:pt x="546322" y="5868330"/>
                </a:lnTo>
                <a:lnTo>
                  <a:pt x="506343" y="5846908"/>
                </a:lnTo>
                <a:lnTo>
                  <a:pt x="467478" y="5823745"/>
                </a:lnTo>
                <a:lnTo>
                  <a:pt x="429780" y="5798894"/>
                </a:lnTo>
                <a:lnTo>
                  <a:pt x="393301" y="5772407"/>
                </a:lnTo>
                <a:lnTo>
                  <a:pt x="358093" y="5744336"/>
                </a:lnTo>
                <a:lnTo>
                  <a:pt x="324208" y="5714734"/>
                </a:lnTo>
                <a:lnTo>
                  <a:pt x="291698" y="5683651"/>
                </a:lnTo>
                <a:lnTo>
                  <a:pt x="260615" y="5651141"/>
                </a:lnTo>
                <a:lnTo>
                  <a:pt x="231013" y="5617256"/>
                </a:lnTo>
                <a:lnTo>
                  <a:pt x="202942" y="5582048"/>
                </a:lnTo>
                <a:lnTo>
                  <a:pt x="176455" y="5545569"/>
                </a:lnTo>
                <a:lnTo>
                  <a:pt x="151604" y="5507871"/>
                </a:lnTo>
                <a:lnTo>
                  <a:pt x="128441" y="5469006"/>
                </a:lnTo>
                <a:lnTo>
                  <a:pt x="107019" y="5429027"/>
                </a:lnTo>
                <a:lnTo>
                  <a:pt x="87390" y="5387985"/>
                </a:lnTo>
                <a:lnTo>
                  <a:pt x="69605" y="5345934"/>
                </a:lnTo>
                <a:lnTo>
                  <a:pt x="53717" y="5302924"/>
                </a:lnTo>
                <a:lnTo>
                  <a:pt x="39779" y="5259009"/>
                </a:lnTo>
                <a:lnTo>
                  <a:pt x="27841" y="5214240"/>
                </a:lnTo>
                <a:lnTo>
                  <a:pt x="17957" y="5168669"/>
                </a:lnTo>
                <a:lnTo>
                  <a:pt x="10179" y="5122349"/>
                </a:lnTo>
                <a:lnTo>
                  <a:pt x="4559" y="5075332"/>
                </a:lnTo>
                <a:lnTo>
                  <a:pt x="1148" y="5027670"/>
                </a:lnTo>
                <a:lnTo>
                  <a:pt x="0" y="4979416"/>
                </a:lnTo>
                <a:lnTo>
                  <a:pt x="0" y="995934"/>
                </a:lnTo>
                <a:close/>
              </a:path>
            </a:pathLst>
          </a:custGeom>
          <a:ln w="25400">
            <a:solidFill>
              <a:srgbClr val="4F81BC"/>
            </a:solidFill>
          </a:ln>
        </p:spPr>
        <p:txBody>
          <a:bodyPr wrap="square" lIns="0" tIns="0" rIns="0" bIns="0" rtlCol="0"/>
          <a:lstStyle/>
          <a:p/>
        </p:txBody>
      </p:sp>
      <p:sp>
        <p:nvSpPr>
          <p:cNvPr id="5" name="object 5"/>
          <p:cNvSpPr txBox="1"/>
          <p:nvPr/>
        </p:nvSpPr>
        <p:spPr>
          <a:xfrm>
            <a:off x="834644" y="1218057"/>
            <a:ext cx="7406005" cy="3928745"/>
          </a:xfrm>
          <a:prstGeom prst="rect">
            <a:avLst/>
          </a:prstGeom>
        </p:spPr>
        <p:txBody>
          <a:bodyPr wrap="square" lIns="0" tIns="13335" rIns="0" bIns="0" rtlCol="0" vert="horz">
            <a:spAutoFit/>
          </a:bodyPr>
          <a:lstStyle/>
          <a:p>
            <a:pPr algn="just" marL="12700" marR="5080">
              <a:lnSpc>
                <a:spcPct val="100000"/>
              </a:lnSpc>
              <a:spcBef>
                <a:spcPts val="105"/>
              </a:spcBef>
            </a:pPr>
            <a:r>
              <a:rPr dirty="0" sz="3200" spc="-5">
                <a:latin typeface="Arial"/>
                <a:cs typeface="Arial"/>
              </a:rPr>
              <a:t>Segundo Lerner (2002), </a:t>
            </a:r>
            <a:r>
              <a:rPr dirty="0" sz="3200">
                <a:latin typeface="Arial"/>
                <a:cs typeface="Arial"/>
              </a:rPr>
              <a:t>o </a:t>
            </a:r>
            <a:r>
              <a:rPr dirty="0" sz="3200" spc="-5">
                <a:latin typeface="Arial"/>
                <a:cs typeface="Arial"/>
              </a:rPr>
              <a:t>objeto </a:t>
            </a:r>
            <a:r>
              <a:rPr dirty="0" sz="3200" spc="-10">
                <a:latin typeface="Arial"/>
                <a:cs typeface="Arial"/>
              </a:rPr>
              <a:t>de  </a:t>
            </a:r>
            <a:r>
              <a:rPr dirty="0" sz="3200" spc="-5">
                <a:latin typeface="Arial"/>
                <a:cs typeface="Arial"/>
              </a:rPr>
              <a:t>ensino, ao </a:t>
            </a:r>
            <a:r>
              <a:rPr dirty="0" sz="3200">
                <a:latin typeface="Arial"/>
                <a:cs typeface="Arial"/>
              </a:rPr>
              <a:t>ser </a:t>
            </a:r>
            <a:r>
              <a:rPr dirty="0" sz="3200" spc="-5">
                <a:latin typeface="Arial"/>
                <a:cs typeface="Arial"/>
              </a:rPr>
              <a:t>apresentado, deve ser fiel  ao saber ou </a:t>
            </a:r>
            <a:r>
              <a:rPr dirty="0" sz="3200">
                <a:latin typeface="Arial"/>
                <a:cs typeface="Arial"/>
              </a:rPr>
              <a:t>à </a:t>
            </a:r>
            <a:r>
              <a:rPr dirty="0" sz="3200" spc="-5">
                <a:latin typeface="Arial"/>
                <a:cs typeface="Arial"/>
              </a:rPr>
              <a:t>prática social que </a:t>
            </a:r>
            <a:r>
              <a:rPr dirty="0" sz="3200" spc="-10">
                <a:latin typeface="Arial"/>
                <a:cs typeface="Arial"/>
              </a:rPr>
              <a:t>se  </a:t>
            </a:r>
            <a:r>
              <a:rPr dirty="0" sz="3200" spc="-5">
                <a:latin typeface="Arial"/>
                <a:cs typeface="Arial"/>
              </a:rPr>
              <a:t>pretende </a:t>
            </a:r>
            <a:r>
              <a:rPr dirty="0" sz="3200" spc="-20">
                <a:latin typeface="Arial"/>
                <a:cs typeface="Arial"/>
              </a:rPr>
              <a:t>comunicar, </a:t>
            </a:r>
            <a:r>
              <a:rPr dirty="0" sz="3200" spc="-10">
                <a:latin typeface="Arial"/>
                <a:cs typeface="Arial"/>
              </a:rPr>
              <a:t>devendo-se </a:t>
            </a:r>
            <a:r>
              <a:rPr dirty="0" sz="3200" spc="-5">
                <a:latin typeface="Arial"/>
                <a:cs typeface="Arial"/>
              </a:rPr>
              <a:t>partir  do pressuposto de </a:t>
            </a:r>
            <a:r>
              <a:rPr dirty="0" sz="3200" spc="-10">
                <a:latin typeface="Arial"/>
                <a:cs typeface="Arial"/>
              </a:rPr>
              <a:t>que </a:t>
            </a:r>
            <a:r>
              <a:rPr dirty="0" sz="3200">
                <a:latin typeface="Arial"/>
                <a:cs typeface="Arial"/>
              </a:rPr>
              <a:t>o </a:t>
            </a:r>
            <a:r>
              <a:rPr dirty="0" sz="3200" spc="-5">
                <a:latin typeface="Arial"/>
                <a:cs typeface="Arial"/>
              </a:rPr>
              <a:t>aprendiz </a:t>
            </a:r>
            <a:r>
              <a:rPr dirty="0" sz="3200" spc="-10">
                <a:latin typeface="Arial"/>
                <a:cs typeface="Arial"/>
              </a:rPr>
              <a:t>se  </a:t>
            </a:r>
            <a:r>
              <a:rPr dirty="0" sz="3200" spc="-5">
                <a:latin typeface="Arial"/>
                <a:cs typeface="Arial"/>
              </a:rPr>
              <a:t>constitui num participante ativo </a:t>
            </a:r>
            <a:r>
              <a:rPr dirty="0" sz="3200">
                <a:latin typeface="Arial"/>
                <a:cs typeface="Arial"/>
              </a:rPr>
              <a:t>e </a:t>
            </a:r>
            <a:r>
              <a:rPr dirty="0" sz="3200" spc="-5">
                <a:latin typeface="Arial"/>
                <a:cs typeface="Arial"/>
              </a:rPr>
              <a:t>capaz  de atribuir ao saber uma pauta, </a:t>
            </a:r>
            <a:r>
              <a:rPr dirty="0" sz="3200" spc="-10">
                <a:latin typeface="Arial"/>
                <a:cs typeface="Arial"/>
              </a:rPr>
              <a:t>um  </a:t>
            </a:r>
            <a:r>
              <a:rPr dirty="0" sz="3200" spc="-5">
                <a:latin typeface="Arial"/>
                <a:cs typeface="Arial"/>
              </a:rPr>
              <a:t>sentido</a:t>
            </a:r>
            <a:r>
              <a:rPr dirty="0" sz="3200" spc="-40">
                <a:latin typeface="Arial"/>
                <a:cs typeface="Arial"/>
              </a:rPr>
              <a:t> </a:t>
            </a:r>
            <a:r>
              <a:rPr dirty="0" sz="3200" spc="-5">
                <a:latin typeface="Arial"/>
                <a:cs typeface="Arial"/>
              </a:rPr>
              <a:t>pessoal.</a:t>
            </a:r>
            <a:endParaRPr sz="32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p:spPr>
        <p:txBody>
          <a:bodyPr wrap="square" lIns="0" tIns="12065" rIns="0" bIns="0" rtlCol="0" vert="horz">
            <a:spAutoFit/>
          </a:bodyPr>
          <a:lstStyle/>
          <a:p>
            <a:pPr marL="445770">
              <a:lnSpc>
                <a:spcPct val="100000"/>
              </a:lnSpc>
              <a:spcBef>
                <a:spcPts val="95"/>
              </a:spcBef>
              <a:tabLst>
                <a:tab pos="1503045" algn="l"/>
                <a:tab pos="4483100" algn="l"/>
                <a:tab pos="6726555" algn="l"/>
              </a:tabLst>
            </a:pPr>
            <a:r>
              <a:rPr dirty="0" spc="-10"/>
              <a:t>Le</a:t>
            </a:r>
            <a:r>
              <a:rPr dirty="0" spc="-5"/>
              <a:t>r</a:t>
            </a:r>
            <a:r>
              <a:rPr dirty="0"/>
              <a:t>	</a:t>
            </a:r>
            <a:r>
              <a:rPr dirty="0" spc="-5"/>
              <a:t>depoi</a:t>
            </a:r>
            <a:r>
              <a:rPr dirty="0" spc="0"/>
              <a:t>m</a:t>
            </a:r>
            <a:r>
              <a:rPr dirty="0" spc="-5"/>
              <a:t>ento</a:t>
            </a:r>
            <a:r>
              <a:rPr dirty="0"/>
              <a:t>	</a:t>
            </a:r>
            <a:r>
              <a:rPr dirty="0" spc="-5"/>
              <a:t>colet</a:t>
            </a:r>
            <a:r>
              <a:rPr dirty="0"/>
              <a:t>a</a:t>
            </a:r>
            <a:r>
              <a:rPr dirty="0" spc="-5"/>
              <a:t>do</a:t>
            </a:r>
            <a:r>
              <a:rPr dirty="0"/>
              <a:t>	</a:t>
            </a:r>
            <a:r>
              <a:rPr dirty="0"/>
              <a:t>por</a:t>
            </a:r>
          </a:p>
          <a:p>
            <a:pPr marL="445770">
              <a:lnSpc>
                <a:spcPct val="100000"/>
              </a:lnSpc>
            </a:pPr>
            <a:r>
              <a:rPr dirty="0" spc="-5"/>
              <a:t>Ribeiro, Azevedo e </a:t>
            </a:r>
            <a:r>
              <a:rPr dirty="0" spc="-10"/>
              <a:t>Leal</a:t>
            </a:r>
            <a:r>
              <a:rPr dirty="0" spc="-125"/>
              <a:t> </a:t>
            </a:r>
            <a:r>
              <a:rPr dirty="0" spc="-55"/>
              <a:t>(2011)</a:t>
            </a:r>
          </a:p>
        </p:txBody>
      </p:sp>
      <p:sp>
        <p:nvSpPr>
          <p:cNvPr id="3" name="object 3"/>
          <p:cNvSpPr txBox="1"/>
          <p:nvPr/>
        </p:nvSpPr>
        <p:spPr>
          <a:xfrm>
            <a:off x="4225290" y="4014342"/>
            <a:ext cx="1125855" cy="482600"/>
          </a:xfrm>
          <a:prstGeom prst="rect">
            <a:avLst/>
          </a:prstGeom>
        </p:spPr>
        <p:txBody>
          <a:bodyPr wrap="square" lIns="0" tIns="12700" rIns="0" bIns="0" rtlCol="0" vert="horz">
            <a:spAutoFit/>
          </a:bodyPr>
          <a:lstStyle/>
          <a:p>
            <a:pPr marL="12700">
              <a:lnSpc>
                <a:spcPct val="100000"/>
              </a:lnSpc>
              <a:spcBef>
                <a:spcPts val="100"/>
              </a:spcBef>
            </a:pPr>
            <a:r>
              <a:rPr dirty="0" sz="3000">
                <a:latin typeface="Arial"/>
                <a:cs typeface="Arial"/>
              </a:rPr>
              <a:t>(p.</a:t>
            </a:r>
            <a:r>
              <a:rPr dirty="0" sz="3000" spc="-90">
                <a:latin typeface="Arial"/>
                <a:cs typeface="Arial"/>
              </a:rPr>
              <a:t> </a:t>
            </a:r>
            <a:r>
              <a:rPr dirty="0" sz="3000" spc="-5">
                <a:latin typeface="Arial"/>
                <a:cs typeface="Arial"/>
              </a:rPr>
              <a:t>25)</a:t>
            </a:r>
            <a:endParaRPr sz="30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50195"/>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p:nvPr/>
        </p:nvSpPr>
        <p:spPr>
          <a:xfrm>
            <a:off x="1670304" y="432816"/>
            <a:ext cx="2784347" cy="819912"/>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3787140" y="432816"/>
            <a:ext cx="3659123" cy="819912"/>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6870192" y="627887"/>
            <a:ext cx="574548" cy="617220"/>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7435595" y="1516380"/>
            <a:ext cx="1527048" cy="582168"/>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8487156" y="1516380"/>
            <a:ext cx="656844" cy="582168"/>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245363" y="1943100"/>
            <a:ext cx="1921764" cy="582167"/>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1691639" y="1943100"/>
            <a:ext cx="653795" cy="582167"/>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1869948" y="1943100"/>
            <a:ext cx="1167384" cy="582167"/>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2561844" y="1943100"/>
            <a:ext cx="653795" cy="582167"/>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2740151" y="1943100"/>
            <a:ext cx="2040636" cy="582167"/>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4305300" y="1943100"/>
            <a:ext cx="653796" cy="582167"/>
          </a:xfrm>
          <a:prstGeom prst="rect">
            <a:avLst/>
          </a:prstGeom>
          <a:blipFill>
            <a:blip r:embed="rId13" cstate="print"/>
            <a:stretch>
              <a:fillRect/>
            </a:stretch>
          </a:blipFill>
        </p:spPr>
        <p:txBody>
          <a:bodyPr wrap="square" lIns="0" tIns="0" rIns="0" bIns="0" rtlCol="0"/>
          <a:lstStyle/>
          <a:p/>
        </p:txBody>
      </p:sp>
      <p:sp>
        <p:nvSpPr>
          <p:cNvPr id="17" name="object 17"/>
          <p:cNvSpPr/>
          <p:nvPr/>
        </p:nvSpPr>
        <p:spPr>
          <a:xfrm>
            <a:off x="4483608" y="1943100"/>
            <a:ext cx="1365503" cy="582167"/>
          </a:xfrm>
          <a:prstGeom prst="rect">
            <a:avLst/>
          </a:prstGeom>
          <a:blipFill>
            <a:blip r:embed="rId14" cstate="print"/>
            <a:stretch>
              <a:fillRect/>
            </a:stretch>
          </a:blipFill>
        </p:spPr>
        <p:txBody>
          <a:bodyPr wrap="square" lIns="0" tIns="0" rIns="0" bIns="0" rtlCol="0"/>
          <a:lstStyle/>
          <a:p/>
        </p:txBody>
      </p:sp>
      <p:sp>
        <p:nvSpPr>
          <p:cNvPr id="18" name="object 18"/>
          <p:cNvSpPr/>
          <p:nvPr/>
        </p:nvSpPr>
        <p:spPr>
          <a:xfrm>
            <a:off x="5373623" y="1943100"/>
            <a:ext cx="653796" cy="582167"/>
          </a:xfrm>
          <a:prstGeom prst="rect">
            <a:avLst/>
          </a:prstGeom>
          <a:blipFill>
            <a:blip r:embed="rId15" cstate="print"/>
            <a:stretch>
              <a:fillRect/>
            </a:stretch>
          </a:blipFill>
        </p:spPr>
        <p:txBody>
          <a:bodyPr wrap="square" lIns="0" tIns="0" rIns="0" bIns="0" rtlCol="0"/>
          <a:lstStyle/>
          <a:p/>
        </p:txBody>
      </p:sp>
      <p:sp>
        <p:nvSpPr>
          <p:cNvPr id="19" name="object 19"/>
          <p:cNvSpPr/>
          <p:nvPr/>
        </p:nvSpPr>
        <p:spPr>
          <a:xfrm>
            <a:off x="5551932" y="1943100"/>
            <a:ext cx="1368552" cy="582167"/>
          </a:xfrm>
          <a:prstGeom prst="rect">
            <a:avLst/>
          </a:prstGeom>
          <a:blipFill>
            <a:blip r:embed="rId16" cstate="print"/>
            <a:stretch>
              <a:fillRect/>
            </a:stretch>
          </a:blipFill>
        </p:spPr>
        <p:txBody>
          <a:bodyPr wrap="square" lIns="0" tIns="0" rIns="0" bIns="0" rtlCol="0"/>
          <a:lstStyle/>
          <a:p/>
        </p:txBody>
      </p:sp>
      <p:sp>
        <p:nvSpPr>
          <p:cNvPr id="20" name="object 20"/>
          <p:cNvSpPr/>
          <p:nvPr/>
        </p:nvSpPr>
        <p:spPr>
          <a:xfrm>
            <a:off x="6444996" y="1943100"/>
            <a:ext cx="653796" cy="582167"/>
          </a:xfrm>
          <a:prstGeom prst="rect">
            <a:avLst/>
          </a:prstGeom>
          <a:blipFill>
            <a:blip r:embed="rId17" cstate="print"/>
            <a:stretch>
              <a:fillRect/>
            </a:stretch>
          </a:blipFill>
        </p:spPr>
        <p:txBody>
          <a:bodyPr wrap="square" lIns="0" tIns="0" rIns="0" bIns="0" rtlCol="0"/>
          <a:lstStyle/>
          <a:p/>
        </p:txBody>
      </p:sp>
      <p:sp>
        <p:nvSpPr>
          <p:cNvPr id="21" name="object 21"/>
          <p:cNvSpPr/>
          <p:nvPr/>
        </p:nvSpPr>
        <p:spPr>
          <a:xfrm>
            <a:off x="6623304" y="1943100"/>
            <a:ext cx="1050036" cy="582167"/>
          </a:xfrm>
          <a:prstGeom prst="rect">
            <a:avLst/>
          </a:prstGeom>
          <a:blipFill>
            <a:blip r:embed="rId18" cstate="print"/>
            <a:stretch>
              <a:fillRect/>
            </a:stretch>
          </a:blipFill>
        </p:spPr>
        <p:txBody>
          <a:bodyPr wrap="square" lIns="0" tIns="0" rIns="0" bIns="0" rtlCol="0"/>
          <a:lstStyle/>
          <a:p/>
        </p:txBody>
      </p:sp>
      <p:sp>
        <p:nvSpPr>
          <p:cNvPr id="22" name="object 22"/>
          <p:cNvSpPr/>
          <p:nvPr/>
        </p:nvSpPr>
        <p:spPr>
          <a:xfrm>
            <a:off x="7197852" y="1943100"/>
            <a:ext cx="652272" cy="582167"/>
          </a:xfrm>
          <a:prstGeom prst="rect">
            <a:avLst/>
          </a:prstGeom>
          <a:blipFill>
            <a:blip r:embed="rId19" cstate="print"/>
            <a:stretch>
              <a:fillRect/>
            </a:stretch>
          </a:blipFill>
        </p:spPr>
        <p:txBody>
          <a:bodyPr wrap="square" lIns="0" tIns="0" rIns="0" bIns="0" rtlCol="0"/>
          <a:lstStyle/>
          <a:p/>
        </p:txBody>
      </p:sp>
      <p:sp>
        <p:nvSpPr>
          <p:cNvPr id="23" name="object 23"/>
          <p:cNvSpPr/>
          <p:nvPr/>
        </p:nvSpPr>
        <p:spPr>
          <a:xfrm>
            <a:off x="7374635" y="1943100"/>
            <a:ext cx="1588007" cy="582167"/>
          </a:xfrm>
          <a:prstGeom prst="rect">
            <a:avLst/>
          </a:prstGeom>
          <a:blipFill>
            <a:blip r:embed="rId20" cstate="print"/>
            <a:stretch>
              <a:fillRect/>
            </a:stretch>
          </a:blipFill>
        </p:spPr>
        <p:txBody>
          <a:bodyPr wrap="square" lIns="0" tIns="0" rIns="0" bIns="0" rtlCol="0"/>
          <a:lstStyle/>
          <a:p/>
        </p:txBody>
      </p:sp>
      <p:sp>
        <p:nvSpPr>
          <p:cNvPr id="24" name="object 24"/>
          <p:cNvSpPr/>
          <p:nvPr/>
        </p:nvSpPr>
        <p:spPr>
          <a:xfrm>
            <a:off x="8487156" y="1943100"/>
            <a:ext cx="576072" cy="582167"/>
          </a:xfrm>
          <a:prstGeom prst="rect">
            <a:avLst/>
          </a:prstGeom>
          <a:blipFill>
            <a:blip r:embed="rId21" cstate="print"/>
            <a:stretch>
              <a:fillRect/>
            </a:stretch>
          </a:blipFill>
        </p:spPr>
        <p:txBody>
          <a:bodyPr wrap="square" lIns="0" tIns="0" rIns="0" bIns="0" rtlCol="0"/>
          <a:lstStyle/>
          <a:p/>
        </p:txBody>
      </p:sp>
      <p:sp>
        <p:nvSpPr>
          <p:cNvPr id="25" name="object 25"/>
          <p:cNvSpPr/>
          <p:nvPr/>
        </p:nvSpPr>
        <p:spPr>
          <a:xfrm>
            <a:off x="245363" y="2369820"/>
            <a:ext cx="2734056" cy="582167"/>
          </a:xfrm>
          <a:prstGeom prst="rect">
            <a:avLst/>
          </a:prstGeom>
          <a:blipFill>
            <a:blip r:embed="rId22" cstate="print"/>
            <a:stretch>
              <a:fillRect/>
            </a:stretch>
          </a:blipFill>
        </p:spPr>
        <p:txBody>
          <a:bodyPr wrap="square" lIns="0" tIns="0" rIns="0" bIns="0" rtlCol="0"/>
          <a:lstStyle/>
          <a:p/>
        </p:txBody>
      </p:sp>
      <p:sp>
        <p:nvSpPr>
          <p:cNvPr id="26" name="object 26"/>
          <p:cNvSpPr/>
          <p:nvPr/>
        </p:nvSpPr>
        <p:spPr>
          <a:xfrm>
            <a:off x="2503932" y="2369820"/>
            <a:ext cx="574548" cy="582167"/>
          </a:xfrm>
          <a:prstGeom prst="rect">
            <a:avLst/>
          </a:prstGeom>
          <a:blipFill>
            <a:blip r:embed="rId23" cstate="print"/>
            <a:stretch>
              <a:fillRect/>
            </a:stretch>
          </a:blipFill>
        </p:spPr>
        <p:txBody>
          <a:bodyPr wrap="square" lIns="0" tIns="0" rIns="0" bIns="0" rtlCol="0"/>
          <a:lstStyle/>
          <a:p/>
        </p:txBody>
      </p:sp>
      <p:sp>
        <p:nvSpPr>
          <p:cNvPr id="27" name="object 27"/>
          <p:cNvSpPr/>
          <p:nvPr/>
        </p:nvSpPr>
        <p:spPr>
          <a:xfrm>
            <a:off x="7592568" y="3649979"/>
            <a:ext cx="1370076" cy="582168"/>
          </a:xfrm>
          <a:prstGeom prst="rect">
            <a:avLst/>
          </a:prstGeom>
          <a:blipFill>
            <a:blip r:embed="rId24" cstate="print"/>
            <a:stretch>
              <a:fillRect/>
            </a:stretch>
          </a:blipFill>
        </p:spPr>
        <p:txBody>
          <a:bodyPr wrap="square" lIns="0" tIns="0" rIns="0" bIns="0" rtlCol="0"/>
          <a:lstStyle/>
          <a:p/>
        </p:txBody>
      </p:sp>
      <p:sp>
        <p:nvSpPr>
          <p:cNvPr id="28" name="object 28"/>
          <p:cNvSpPr/>
          <p:nvPr/>
        </p:nvSpPr>
        <p:spPr>
          <a:xfrm>
            <a:off x="8487156" y="3649979"/>
            <a:ext cx="576072" cy="582168"/>
          </a:xfrm>
          <a:prstGeom prst="rect">
            <a:avLst/>
          </a:prstGeom>
          <a:blipFill>
            <a:blip r:embed="rId25" cstate="print"/>
            <a:stretch>
              <a:fillRect/>
            </a:stretch>
          </a:blipFill>
        </p:spPr>
        <p:txBody>
          <a:bodyPr wrap="square" lIns="0" tIns="0" rIns="0" bIns="0" rtlCol="0"/>
          <a:lstStyle/>
          <a:p/>
        </p:txBody>
      </p:sp>
      <p:sp>
        <p:nvSpPr>
          <p:cNvPr id="29" name="object 29"/>
          <p:cNvSpPr/>
          <p:nvPr/>
        </p:nvSpPr>
        <p:spPr>
          <a:xfrm>
            <a:off x="245363" y="4076700"/>
            <a:ext cx="2575560" cy="582168"/>
          </a:xfrm>
          <a:prstGeom prst="rect">
            <a:avLst/>
          </a:prstGeom>
          <a:blipFill>
            <a:blip r:embed="rId26" cstate="print"/>
            <a:stretch>
              <a:fillRect/>
            </a:stretch>
          </a:blipFill>
        </p:spPr>
        <p:txBody>
          <a:bodyPr wrap="square" lIns="0" tIns="0" rIns="0" bIns="0" rtlCol="0"/>
          <a:lstStyle/>
          <a:p/>
        </p:txBody>
      </p:sp>
      <p:sp>
        <p:nvSpPr>
          <p:cNvPr id="30" name="object 30"/>
          <p:cNvSpPr/>
          <p:nvPr/>
        </p:nvSpPr>
        <p:spPr>
          <a:xfrm>
            <a:off x="2345435" y="4076700"/>
            <a:ext cx="647700" cy="582168"/>
          </a:xfrm>
          <a:prstGeom prst="rect">
            <a:avLst/>
          </a:prstGeom>
          <a:blipFill>
            <a:blip r:embed="rId27" cstate="print"/>
            <a:stretch>
              <a:fillRect/>
            </a:stretch>
          </a:blipFill>
        </p:spPr>
        <p:txBody>
          <a:bodyPr wrap="square" lIns="0" tIns="0" rIns="0" bIns="0" rtlCol="0"/>
          <a:lstStyle/>
          <a:p/>
        </p:txBody>
      </p:sp>
      <p:sp>
        <p:nvSpPr>
          <p:cNvPr id="31" name="object 31"/>
          <p:cNvSpPr/>
          <p:nvPr/>
        </p:nvSpPr>
        <p:spPr>
          <a:xfrm>
            <a:off x="2517648" y="4076700"/>
            <a:ext cx="1050036" cy="582168"/>
          </a:xfrm>
          <a:prstGeom prst="rect">
            <a:avLst/>
          </a:prstGeom>
          <a:blipFill>
            <a:blip r:embed="rId28" cstate="print"/>
            <a:stretch>
              <a:fillRect/>
            </a:stretch>
          </a:blipFill>
        </p:spPr>
        <p:txBody>
          <a:bodyPr wrap="square" lIns="0" tIns="0" rIns="0" bIns="0" rtlCol="0"/>
          <a:lstStyle/>
          <a:p/>
        </p:txBody>
      </p:sp>
      <p:sp>
        <p:nvSpPr>
          <p:cNvPr id="32" name="object 32"/>
          <p:cNvSpPr/>
          <p:nvPr/>
        </p:nvSpPr>
        <p:spPr>
          <a:xfrm>
            <a:off x="3092195" y="4076700"/>
            <a:ext cx="647700" cy="582168"/>
          </a:xfrm>
          <a:prstGeom prst="rect">
            <a:avLst/>
          </a:prstGeom>
          <a:blipFill>
            <a:blip r:embed="rId29" cstate="print"/>
            <a:stretch>
              <a:fillRect/>
            </a:stretch>
          </a:blipFill>
        </p:spPr>
        <p:txBody>
          <a:bodyPr wrap="square" lIns="0" tIns="0" rIns="0" bIns="0" rtlCol="0"/>
          <a:lstStyle/>
          <a:p/>
        </p:txBody>
      </p:sp>
      <p:sp>
        <p:nvSpPr>
          <p:cNvPr id="33" name="object 33"/>
          <p:cNvSpPr/>
          <p:nvPr/>
        </p:nvSpPr>
        <p:spPr>
          <a:xfrm>
            <a:off x="3264408" y="4076700"/>
            <a:ext cx="2080260" cy="582168"/>
          </a:xfrm>
          <a:prstGeom prst="rect">
            <a:avLst/>
          </a:prstGeom>
          <a:blipFill>
            <a:blip r:embed="rId30" cstate="print"/>
            <a:stretch>
              <a:fillRect/>
            </a:stretch>
          </a:blipFill>
        </p:spPr>
        <p:txBody>
          <a:bodyPr wrap="square" lIns="0" tIns="0" rIns="0" bIns="0" rtlCol="0"/>
          <a:lstStyle/>
          <a:p/>
        </p:txBody>
      </p:sp>
      <p:sp>
        <p:nvSpPr>
          <p:cNvPr id="34" name="object 34"/>
          <p:cNvSpPr/>
          <p:nvPr/>
        </p:nvSpPr>
        <p:spPr>
          <a:xfrm>
            <a:off x="4869179" y="4076700"/>
            <a:ext cx="647700" cy="582168"/>
          </a:xfrm>
          <a:prstGeom prst="rect">
            <a:avLst/>
          </a:prstGeom>
          <a:blipFill>
            <a:blip r:embed="rId31" cstate="print"/>
            <a:stretch>
              <a:fillRect/>
            </a:stretch>
          </a:blipFill>
        </p:spPr>
        <p:txBody>
          <a:bodyPr wrap="square" lIns="0" tIns="0" rIns="0" bIns="0" rtlCol="0"/>
          <a:lstStyle/>
          <a:p/>
        </p:txBody>
      </p:sp>
      <p:sp>
        <p:nvSpPr>
          <p:cNvPr id="35" name="object 35"/>
          <p:cNvSpPr/>
          <p:nvPr/>
        </p:nvSpPr>
        <p:spPr>
          <a:xfrm>
            <a:off x="5041391" y="4076700"/>
            <a:ext cx="871727" cy="582168"/>
          </a:xfrm>
          <a:prstGeom prst="rect">
            <a:avLst/>
          </a:prstGeom>
          <a:blipFill>
            <a:blip r:embed="rId32" cstate="print"/>
            <a:stretch>
              <a:fillRect/>
            </a:stretch>
          </a:blipFill>
        </p:spPr>
        <p:txBody>
          <a:bodyPr wrap="square" lIns="0" tIns="0" rIns="0" bIns="0" rtlCol="0"/>
          <a:lstStyle/>
          <a:p/>
        </p:txBody>
      </p:sp>
      <p:sp>
        <p:nvSpPr>
          <p:cNvPr id="36" name="object 36"/>
          <p:cNvSpPr/>
          <p:nvPr/>
        </p:nvSpPr>
        <p:spPr>
          <a:xfrm>
            <a:off x="5437632" y="4076700"/>
            <a:ext cx="647700" cy="582168"/>
          </a:xfrm>
          <a:prstGeom prst="rect">
            <a:avLst/>
          </a:prstGeom>
          <a:blipFill>
            <a:blip r:embed="rId33" cstate="print"/>
            <a:stretch>
              <a:fillRect/>
            </a:stretch>
          </a:blipFill>
        </p:spPr>
        <p:txBody>
          <a:bodyPr wrap="square" lIns="0" tIns="0" rIns="0" bIns="0" rtlCol="0"/>
          <a:lstStyle/>
          <a:p/>
        </p:txBody>
      </p:sp>
      <p:sp>
        <p:nvSpPr>
          <p:cNvPr id="37" name="object 37"/>
          <p:cNvSpPr/>
          <p:nvPr/>
        </p:nvSpPr>
        <p:spPr>
          <a:xfrm>
            <a:off x="5609844" y="4076700"/>
            <a:ext cx="1741931" cy="582168"/>
          </a:xfrm>
          <a:prstGeom prst="rect">
            <a:avLst/>
          </a:prstGeom>
          <a:blipFill>
            <a:blip r:embed="rId34" cstate="print"/>
            <a:stretch>
              <a:fillRect/>
            </a:stretch>
          </a:blipFill>
        </p:spPr>
        <p:txBody>
          <a:bodyPr wrap="square" lIns="0" tIns="0" rIns="0" bIns="0" rtlCol="0"/>
          <a:lstStyle/>
          <a:p/>
        </p:txBody>
      </p:sp>
      <p:sp>
        <p:nvSpPr>
          <p:cNvPr id="38" name="object 38"/>
          <p:cNvSpPr/>
          <p:nvPr/>
        </p:nvSpPr>
        <p:spPr>
          <a:xfrm>
            <a:off x="6876288" y="4076700"/>
            <a:ext cx="647700" cy="582168"/>
          </a:xfrm>
          <a:prstGeom prst="rect">
            <a:avLst/>
          </a:prstGeom>
          <a:blipFill>
            <a:blip r:embed="rId35" cstate="print"/>
            <a:stretch>
              <a:fillRect/>
            </a:stretch>
          </a:blipFill>
        </p:spPr>
        <p:txBody>
          <a:bodyPr wrap="square" lIns="0" tIns="0" rIns="0" bIns="0" rtlCol="0"/>
          <a:lstStyle/>
          <a:p/>
        </p:txBody>
      </p:sp>
      <p:sp>
        <p:nvSpPr>
          <p:cNvPr id="39" name="object 39"/>
          <p:cNvSpPr/>
          <p:nvPr/>
        </p:nvSpPr>
        <p:spPr>
          <a:xfrm>
            <a:off x="7048500" y="4076700"/>
            <a:ext cx="1367027" cy="582168"/>
          </a:xfrm>
          <a:prstGeom prst="rect">
            <a:avLst/>
          </a:prstGeom>
          <a:blipFill>
            <a:blip r:embed="rId36" cstate="print"/>
            <a:stretch>
              <a:fillRect/>
            </a:stretch>
          </a:blipFill>
        </p:spPr>
        <p:txBody>
          <a:bodyPr wrap="square" lIns="0" tIns="0" rIns="0" bIns="0" rtlCol="0"/>
          <a:lstStyle/>
          <a:p/>
        </p:txBody>
      </p:sp>
      <p:sp>
        <p:nvSpPr>
          <p:cNvPr id="40" name="object 40"/>
          <p:cNvSpPr/>
          <p:nvPr/>
        </p:nvSpPr>
        <p:spPr>
          <a:xfrm>
            <a:off x="7940040" y="4076700"/>
            <a:ext cx="647700" cy="582168"/>
          </a:xfrm>
          <a:prstGeom prst="rect">
            <a:avLst/>
          </a:prstGeom>
          <a:blipFill>
            <a:blip r:embed="rId37" cstate="print"/>
            <a:stretch>
              <a:fillRect/>
            </a:stretch>
          </a:blipFill>
        </p:spPr>
        <p:txBody>
          <a:bodyPr wrap="square" lIns="0" tIns="0" rIns="0" bIns="0" rtlCol="0"/>
          <a:lstStyle/>
          <a:p/>
        </p:txBody>
      </p:sp>
      <p:sp>
        <p:nvSpPr>
          <p:cNvPr id="41" name="object 41"/>
          <p:cNvSpPr/>
          <p:nvPr/>
        </p:nvSpPr>
        <p:spPr>
          <a:xfrm>
            <a:off x="8112252" y="4076700"/>
            <a:ext cx="850392" cy="582168"/>
          </a:xfrm>
          <a:prstGeom prst="rect">
            <a:avLst/>
          </a:prstGeom>
          <a:blipFill>
            <a:blip r:embed="rId38" cstate="print"/>
            <a:stretch>
              <a:fillRect/>
            </a:stretch>
          </a:blipFill>
        </p:spPr>
        <p:txBody>
          <a:bodyPr wrap="square" lIns="0" tIns="0" rIns="0" bIns="0" rtlCol="0"/>
          <a:lstStyle/>
          <a:p/>
        </p:txBody>
      </p:sp>
      <p:sp>
        <p:nvSpPr>
          <p:cNvPr id="42" name="object 42"/>
          <p:cNvSpPr/>
          <p:nvPr/>
        </p:nvSpPr>
        <p:spPr>
          <a:xfrm>
            <a:off x="8487156" y="4076700"/>
            <a:ext cx="573024" cy="582168"/>
          </a:xfrm>
          <a:prstGeom prst="rect">
            <a:avLst/>
          </a:prstGeom>
          <a:blipFill>
            <a:blip r:embed="rId39" cstate="print"/>
            <a:stretch>
              <a:fillRect/>
            </a:stretch>
          </a:blipFill>
        </p:spPr>
        <p:txBody>
          <a:bodyPr wrap="square" lIns="0" tIns="0" rIns="0" bIns="0" rtlCol="0"/>
          <a:lstStyle/>
          <a:p/>
        </p:txBody>
      </p:sp>
      <p:sp>
        <p:nvSpPr>
          <p:cNvPr id="43" name="object 43"/>
          <p:cNvSpPr/>
          <p:nvPr/>
        </p:nvSpPr>
        <p:spPr>
          <a:xfrm>
            <a:off x="245363" y="4503420"/>
            <a:ext cx="1543812" cy="582168"/>
          </a:xfrm>
          <a:prstGeom prst="rect">
            <a:avLst/>
          </a:prstGeom>
          <a:blipFill>
            <a:blip r:embed="rId40" cstate="print"/>
            <a:stretch>
              <a:fillRect/>
            </a:stretch>
          </a:blipFill>
        </p:spPr>
        <p:txBody>
          <a:bodyPr wrap="square" lIns="0" tIns="0" rIns="0" bIns="0" rtlCol="0"/>
          <a:lstStyle/>
          <a:p/>
        </p:txBody>
      </p:sp>
      <p:sp>
        <p:nvSpPr>
          <p:cNvPr id="44" name="object 44"/>
          <p:cNvSpPr/>
          <p:nvPr/>
        </p:nvSpPr>
        <p:spPr>
          <a:xfrm>
            <a:off x="1313688" y="4503420"/>
            <a:ext cx="633984" cy="582168"/>
          </a:xfrm>
          <a:prstGeom prst="rect">
            <a:avLst/>
          </a:prstGeom>
          <a:blipFill>
            <a:blip r:embed="rId41" cstate="print"/>
            <a:stretch>
              <a:fillRect/>
            </a:stretch>
          </a:blipFill>
        </p:spPr>
        <p:txBody>
          <a:bodyPr wrap="square" lIns="0" tIns="0" rIns="0" bIns="0" rtlCol="0"/>
          <a:lstStyle/>
          <a:p/>
        </p:txBody>
      </p:sp>
      <p:sp>
        <p:nvSpPr>
          <p:cNvPr id="45" name="object 45"/>
          <p:cNvSpPr/>
          <p:nvPr/>
        </p:nvSpPr>
        <p:spPr>
          <a:xfrm>
            <a:off x="1472183" y="4503420"/>
            <a:ext cx="873252" cy="582168"/>
          </a:xfrm>
          <a:prstGeom prst="rect">
            <a:avLst/>
          </a:prstGeom>
          <a:blipFill>
            <a:blip r:embed="rId42" cstate="print"/>
            <a:stretch>
              <a:fillRect/>
            </a:stretch>
          </a:blipFill>
        </p:spPr>
        <p:txBody>
          <a:bodyPr wrap="square" lIns="0" tIns="0" rIns="0" bIns="0" rtlCol="0"/>
          <a:lstStyle/>
          <a:p/>
        </p:txBody>
      </p:sp>
      <p:sp>
        <p:nvSpPr>
          <p:cNvPr id="46" name="object 46"/>
          <p:cNvSpPr/>
          <p:nvPr/>
        </p:nvSpPr>
        <p:spPr>
          <a:xfrm>
            <a:off x="1869948" y="4503420"/>
            <a:ext cx="633984" cy="582168"/>
          </a:xfrm>
          <a:prstGeom prst="rect">
            <a:avLst/>
          </a:prstGeom>
          <a:blipFill>
            <a:blip r:embed="rId43" cstate="print"/>
            <a:stretch>
              <a:fillRect/>
            </a:stretch>
          </a:blipFill>
        </p:spPr>
        <p:txBody>
          <a:bodyPr wrap="square" lIns="0" tIns="0" rIns="0" bIns="0" rtlCol="0"/>
          <a:lstStyle/>
          <a:p/>
        </p:txBody>
      </p:sp>
      <p:sp>
        <p:nvSpPr>
          <p:cNvPr id="47" name="object 47"/>
          <p:cNvSpPr/>
          <p:nvPr/>
        </p:nvSpPr>
        <p:spPr>
          <a:xfrm>
            <a:off x="2028444" y="4503420"/>
            <a:ext cx="2397252" cy="582168"/>
          </a:xfrm>
          <a:prstGeom prst="rect">
            <a:avLst/>
          </a:prstGeom>
          <a:blipFill>
            <a:blip r:embed="rId44" cstate="print"/>
            <a:stretch>
              <a:fillRect/>
            </a:stretch>
          </a:blipFill>
        </p:spPr>
        <p:txBody>
          <a:bodyPr wrap="square" lIns="0" tIns="0" rIns="0" bIns="0" rtlCol="0"/>
          <a:lstStyle/>
          <a:p/>
        </p:txBody>
      </p:sp>
      <p:sp>
        <p:nvSpPr>
          <p:cNvPr id="48" name="object 48"/>
          <p:cNvSpPr/>
          <p:nvPr/>
        </p:nvSpPr>
        <p:spPr>
          <a:xfrm>
            <a:off x="3950208" y="4503420"/>
            <a:ext cx="574548" cy="582168"/>
          </a:xfrm>
          <a:prstGeom prst="rect">
            <a:avLst/>
          </a:prstGeom>
          <a:blipFill>
            <a:blip r:embed="rId45" cstate="print"/>
            <a:stretch>
              <a:fillRect/>
            </a:stretch>
          </a:blipFill>
        </p:spPr>
        <p:txBody>
          <a:bodyPr wrap="square" lIns="0" tIns="0" rIns="0" bIns="0" rtlCol="0"/>
          <a:lstStyle/>
          <a:p/>
        </p:txBody>
      </p:sp>
      <p:sp>
        <p:nvSpPr>
          <p:cNvPr id="49" name="object 49"/>
          <p:cNvSpPr/>
          <p:nvPr/>
        </p:nvSpPr>
        <p:spPr>
          <a:xfrm>
            <a:off x="4049267" y="4503420"/>
            <a:ext cx="633984" cy="582168"/>
          </a:xfrm>
          <a:prstGeom prst="rect">
            <a:avLst/>
          </a:prstGeom>
          <a:blipFill>
            <a:blip r:embed="rId46" cstate="print"/>
            <a:stretch>
              <a:fillRect/>
            </a:stretch>
          </a:blipFill>
        </p:spPr>
        <p:txBody>
          <a:bodyPr wrap="square" lIns="0" tIns="0" rIns="0" bIns="0" rtlCol="0"/>
          <a:lstStyle/>
          <a:p/>
        </p:txBody>
      </p:sp>
      <p:sp>
        <p:nvSpPr>
          <p:cNvPr id="50" name="object 50"/>
          <p:cNvSpPr txBox="1">
            <a:spLocks noGrp="1"/>
          </p:cNvSpPr>
          <p:nvPr>
            <p:ph type="title"/>
          </p:nvPr>
        </p:nvSpPr>
        <p:spPr>
          <a:prstGeom prst="rect"/>
        </p:spPr>
        <p:txBody>
          <a:bodyPr wrap="square" lIns="0" tIns="12065" rIns="0" bIns="0" rtlCol="0" vert="horz">
            <a:spAutoFit/>
          </a:bodyPr>
          <a:lstStyle/>
          <a:p>
            <a:pPr marL="45085">
              <a:lnSpc>
                <a:spcPct val="100000"/>
              </a:lnSpc>
              <a:spcBef>
                <a:spcPts val="95"/>
              </a:spcBef>
            </a:pPr>
            <a:r>
              <a:rPr dirty="0" spc="-5"/>
              <a:t>Princípio interacionista</a:t>
            </a:r>
            <a:r>
              <a:rPr dirty="0" sz="2800" spc="-5"/>
              <a:t>:</a:t>
            </a:r>
            <a:endParaRPr sz="2800"/>
          </a:p>
        </p:txBody>
      </p:sp>
      <p:sp>
        <p:nvSpPr>
          <p:cNvPr id="51" name="object 51"/>
          <p:cNvSpPr txBox="1"/>
          <p:nvPr/>
        </p:nvSpPr>
        <p:spPr>
          <a:xfrm>
            <a:off x="455168" y="1609420"/>
            <a:ext cx="8270240" cy="4293235"/>
          </a:xfrm>
          <a:prstGeom prst="rect">
            <a:avLst/>
          </a:prstGeom>
        </p:spPr>
        <p:txBody>
          <a:bodyPr wrap="square" lIns="0" tIns="12065" rIns="0" bIns="0" rtlCol="0" vert="horz">
            <a:spAutoFit/>
          </a:bodyPr>
          <a:lstStyle/>
          <a:p>
            <a:pPr algn="just" marL="12700" marR="5080">
              <a:lnSpc>
                <a:spcPct val="100000"/>
              </a:lnSpc>
              <a:spcBef>
                <a:spcPts val="95"/>
              </a:spcBef>
            </a:pPr>
            <a:r>
              <a:rPr dirty="0" sz="2800" spc="-5">
                <a:latin typeface="Arial"/>
                <a:cs typeface="Arial"/>
              </a:rPr>
              <a:t>Esse tipo de proposta busca que os </a:t>
            </a:r>
            <a:r>
              <a:rPr dirty="0" sz="2800" spc="-5">
                <a:solidFill>
                  <a:srgbClr val="FF0000"/>
                </a:solidFill>
                <a:latin typeface="Arial"/>
                <a:cs typeface="Arial"/>
              </a:rPr>
              <a:t>alunos  possuam uma regulação maior sobre sua própria  aprendizagem. </a:t>
            </a:r>
            <a:r>
              <a:rPr dirty="0" sz="2800" spc="-5">
                <a:latin typeface="Arial"/>
                <a:cs typeface="Arial"/>
              </a:rPr>
              <a:t>Desse modo, os alunos se tornam  mais responsáveis pelas atividades escolares. Essa  regulação vinculada principalmente nos </a:t>
            </a:r>
            <a:r>
              <a:rPr dirty="0" sz="2800">
                <a:latin typeface="Arial"/>
                <a:cs typeface="Arial"/>
              </a:rPr>
              <a:t>momentos  </a:t>
            </a:r>
            <a:r>
              <a:rPr dirty="0" sz="2800" spc="-5">
                <a:latin typeface="Arial"/>
                <a:cs typeface="Arial"/>
              </a:rPr>
              <a:t>de avaliação torna-se rica, pois haverá um </a:t>
            </a:r>
            <a:r>
              <a:rPr dirty="0" sz="2800">
                <a:solidFill>
                  <a:srgbClr val="FF0000"/>
                </a:solidFill>
                <a:latin typeface="Arial"/>
                <a:cs typeface="Arial"/>
              </a:rPr>
              <a:t>maior  </a:t>
            </a:r>
            <a:r>
              <a:rPr dirty="0" sz="2800" spc="-5">
                <a:solidFill>
                  <a:srgbClr val="FF0000"/>
                </a:solidFill>
                <a:latin typeface="Arial"/>
                <a:cs typeface="Arial"/>
              </a:rPr>
              <a:t>envolvimento nas atividades de reflexão sobre os  modos </a:t>
            </a:r>
            <a:r>
              <a:rPr dirty="0" sz="2800">
                <a:solidFill>
                  <a:srgbClr val="FF0000"/>
                </a:solidFill>
                <a:latin typeface="Arial"/>
                <a:cs typeface="Arial"/>
              </a:rPr>
              <a:t>de participação. </a:t>
            </a:r>
            <a:r>
              <a:rPr dirty="0" sz="2800" spc="-5">
                <a:latin typeface="Arial"/>
                <a:cs typeface="Arial"/>
              </a:rPr>
              <a:t>A motivação em </a:t>
            </a:r>
            <a:r>
              <a:rPr dirty="0" sz="2800">
                <a:latin typeface="Arial"/>
                <a:cs typeface="Arial"/>
              </a:rPr>
              <a:t>participar  </a:t>
            </a:r>
            <a:r>
              <a:rPr dirty="0" sz="2800" spc="-5">
                <a:latin typeface="Arial"/>
                <a:cs typeface="Arial"/>
              </a:rPr>
              <a:t>dos diferentes momentos também é outro  importante princípio desenvolvido nessa</a:t>
            </a:r>
            <a:r>
              <a:rPr dirty="0" sz="2800" spc="155">
                <a:latin typeface="Arial"/>
                <a:cs typeface="Arial"/>
              </a:rPr>
              <a:t> </a:t>
            </a:r>
            <a:r>
              <a:rPr dirty="0" sz="2800" spc="-5">
                <a:latin typeface="Arial"/>
                <a:cs typeface="Arial"/>
              </a:rPr>
              <a:t>proposta.</a:t>
            </a:r>
            <a:endParaRPr sz="280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F79546">
              <a:alpha val="50195"/>
            </a:srgbClr>
          </a:solidFill>
        </p:spPr>
        <p:txBody>
          <a:bodyPr wrap="square" lIns="0" tIns="0" rIns="0" bIns="0" rtlCol="0"/>
          <a:lstStyle/>
          <a:p/>
        </p:txBody>
      </p:sp>
      <p:sp>
        <p:nvSpPr>
          <p:cNvPr id="3" name="object 3"/>
          <p:cNvSpPr/>
          <p:nvPr/>
        </p:nvSpPr>
        <p:spPr>
          <a:xfrm>
            <a:off x="0" y="6381748"/>
            <a:ext cx="9143935" cy="47624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179387" y="260350"/>
            <a:ext cx="8785860" cy="6048375"/>
          </a:xfrm>
          <a:custGeom>
            <a:avLst/>
            <a:gdLst/>
            <a:ahLst/>
            <a:cxnLst/>
            <a:rect l="l" t="t" r="r" b="b"/>
            <a:pathLst>
              <a:path w="8785860" h="6048375">
                <a:moveTo>
                  <a:pt x="7777162" y="0"/>
                </a:moveTo>
                <a:lnTo>
                  <a:pt x="1008087" y="0"/>
                </a:lnTo>
                <a:lnTo>
                  <a:pt x="959244" y="1162"/>
                </a:lnTo>
                <a:lnTo>
                  <a:pt x="911001" y="4614"/>
                </a:lnTo>
                <a:lnTo>
                  <a:pt x="863411" y="10304"/>
                </a:lnTo>
                <a:lnTo>
                  <a:pt x="816526" y="18178"/>
                </a:lnTo>
                <a:lnTo>
                  <a:pt x="770400" y="28183"/>
                </a:lnTo>
                <a:lnTo>
                  <a:pt x="725085" y="40267"/>
                </a:lnTo>
                <a:lnTo>
                  <a:pt x="680634" y="54376"/>
                </a:lnTo>
                <a:lnTo>
                  <a:pt x="637099" y="70459"/>
                </a:lnTo>
                <a:lnTo>
                  <a:pt x="594535" y="88462"/>
                </a:lnTo>
                <a:lnTo>
                  <a:pt x="552992" y="108332"/>
                </a:lnTo>
                <a:lnTo>
                  <a:pt x="512525" y="130017"/>
                </a:lnTo>
                <a:lnTo>
                  <a:pt x="473186" y="153463"/>
                </a:lnTo>
                <a:lnTo>
                  <a:pt x="435028" y="178619"/>
                </a:lnTo>
                <a:lnTo>
                  <a:pt x="398104" y="205431"/>
                </a:lnTo>
                <a:lnTo>
                  <a:pt x="362466" y="233846"/>
                </a:lnTo>
                <a:lnTo>
                  <a:pt x="328167" y="263811"/>
                </a:lnTo>
                <a:lnTo>
                  <a:pt x="295260" y="295275"/>
                </a:lnTo>
                <a:lnTo>
                  <a:pt x="263798" y="328183"/>
                </a:lnTo>
                <a:lnTo>
                  <a:pt x="233834" y="362483"/>
                </a:lnTo>
                <a:lnTo>
                  <a:pt x="205420" y="398122"/>
                </a:lnTo>
                <a:lnTo>
                  <a:pt x="178610" y="435048"/>
                </a:lnTo>
                <a:lnTo>
                  <a:pt x="153456" y="473208"/>
                </a:lnTo>
                <a:lnTo>
                  <a:pt x="130010" y="512548"/>
                </a:lnTo>
                <a:lnTo>
                  <a:pt x="108326" y="553017"/>
                </a:lnTo>
                <a:lnTo>
                  <a:pt x="88457" y="594561"/>
                </a:lnTo>
                <a:lnTo>
                  <a:pt x="70455" y="637127"/>
                </a:lnTo>
                <a:lnTo>
                  <a:pt x="54373" y="680663"/>
                </a:lnTo>
                <a:lnTo>
                  <a:pt x="40265"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5" y="5323268"/>
                </a:lnTo>
                <a:lnTo>
                  <a:pt x="54373" y="5367721"/>
                </a:lnTo>
                <a:lnTo>
                  <a:pt x="70455" y="5411258"/>
                </a:lnTo>
                <a:lnTo>
                  <a:pt x="88457" y="5453824"/>
                </a:lnTo>
                <a:lnTo>
                  <a:pt x="108326" y="5495368"/>
                </a:lnTo>
                <a:lnTo>
                  <a:pt x="130010" y="5535837"/>
                </a:lnTo>
                <a:lnTo>
                  <a:pt x="153456" y="5575177"/>
                </a:lnTo>
                <a:lnTo>
                  <a:pt x="178610" y="5613337"/>
                </a:lnTo>
                <a:lnTo>
                  <a:pt x="205420" y="5650262"/>
                </a:lnTo>
                <a:lnTo>
                  <a:pt x="233834" y="5685902"/>
                </a:lnTo>
                <a:lnTo>
                  <a:pt x="263798" y="5720201"/>
                </a:lnTo>
                <a:lnTo>
                  <a:pt x="295260" y="5753109"/>
                </a:lnTo>
                <a:lnTo>
                  <a:pt x="328167" y="5784572"/>
                </a:lnTo>
                <a:lnTo>
                  <a:pt x="362466" y="5814537"/>
                </a:lnTo>
                <a:lnTo>
                  <a:pt x="398104" y="5842951"/>
                </a:lnTo>
                <a:lnTo>
                  <a:pt x="435028" y="5869762"/>
                </a:lnTo>
                <a:lnTo>
                  <a:pt x="473186" y="5894917"/>
                </a:lnTo>
                <a:lnTo>
                  <a:pt x="512525" y="5918363"/>
                </a:lnTo>
                <a:lnTo>
                  <a:pt x="552992" y="5940047"/>
                </a:lnTo>
                <a:lnTo>
                  <a:pt x="594535" y="5959916"/>
                </a:lnTo>
                <a:lnTo>
                  <a:pt x="637099" y="5977918"/>
                </a:lnTo>
                <a:lnTo>
                  <a:pt x="680634" y="5994000"/>
                </a:lnTo>
                <a:lnTo>
                  <a:pt x="725085" y="6008109"/>
                </a:lnTo>
                <a:lnTo>
                  <a:pt x="770400" y="6020193"/>
                </a:lnTo>
                <a:lnTo>
                  <a:pt x="816526" y="6030197"/>
                </a:lnTo>
                <a:lnTo>
                  <a:pt x="863411" y="6038071"/>
                </a:lnTo>
                <a:lnTo>
                  <a:pt x="911001" y="6043760"/>
                </a:lnTo>
                <a:lnTo>
                  <a:pt x="959244" y="6047212"/>
                </a:lnTo>
                <a:lnTo>
                  <a:pt x="1008087" y="6048375"/>
                </a:lnTo>
                <a:lnTo>
                  <a:pt x="7777162" y="6048375"/>
                </a:lnTo>
                <a:lnTo>
                  <a:pt x="7826006" y="6047212"/>
                </a:lnTo>
                <a:lnTo>
                  <a:pt x="7874251" y="6043760"/>
                </a:lnTo>
                <a:lnTo>
                  <a:pt x="7921842" y="6038071"/>
                </a:lnTo>
                <a:lnTo>
                  <a:pt x="7968728" y="6030197"/>
                </a:lnTo>
                <a:lnTo>
                  <a:pt x="8014855" y="6020193"/>
                </a:lnTo>
                <a:lnTo>
                  <a:pt x="8060172" y="6008109"/>
                </a:lnTo>
                <a:lnTo>
                  <a:pt x="8104624" y="5994000"/>
                </a:lnTo>
                <a:lnTo>
                  <a:pt x="8148159" y="5977918"/>
                </a:lnTo>
                <a:lnTo>
                  <a:pt x="8190724" y="5959916"/>
                </a:lnTo>
                <a:lnTo>
                  <a:pt x="8232267" y="5940047"/>
                </a:lnTo>
                <a:lnTo>
                  <a:pt x="8272735" y="5918363"/>
                </a:lnTo>
                <a:lnTo>
                  <a:pt x="8312074" y="5894917"/>
                </a:lnTo>
                <a:lnTo>
                  <a:pt x="8350232" y="5869762"/>
                </a:lnTo>
                <a:lnTo>
                  <a:pt x="8387156" y="5842951"/>
                </a:lnTo>
                <a:lnTo>
                  <a:pt x="8422794" y="5814537"/>
                </a:lnTo>
                <a:lnTo>
                  <a:pt x="8457092" y="5784572"/>
                </a:lnTo>
                <a:lnTo>
                  <a:pt x="8489997" y="5753109"/>
                </a:lnTo>
                <a:lnTo>
                  <a:pt x="8521457" y="5720201"/>
                </a:lnTo>
                <a:lnTo>
                  <a:pt x="8551420" y="5685902"/>
                </a:lnTo>
                <a:lnTo>
                  <a:pt x="8579831" y="5650262"/>
                </a:lnTo>
                <a:lnTo>
                  <a:pt x="8606639" y="5613337"/>
                </a:lnTo>
                <a:lnTo>
                  <a:pt x="8631790" y="5575177"/>
                </a:lnTo>
                <a:lnTo>
                  <a:pt x="8655231" y="5535837"/>
                </a:lnTo>
                <a:lnTo>
                  <a:pt x="8676911" y="5495368"/>
                </a:lnTo>
                <a:lnTo>
                  <a:pt x="8696775" y="5453824"/>
                </a:lnTo>
                <a:lnTo>
                  <a:pt x="8714772" y="5411258"/>
                </a:lnTo>
                <a:lnTo>
                  <a:pt x="8730848" y="5367721"/>
                </a:lnTo>
                <a:lnTo>
                  <a:pt x="8744950" y="5323268"/>
                </a:lnTo>
                <a:lnTo>
                  <a:pt x="8757026" y="5277950"/>
                </a:lnTo>
                <a:lnTo>
                  <a:pt x="8767023" y="5231822"/>
                </a:lnTo>
                <a:lnTo>
                  <a:pt x="8774887" y="5184934"/>
                </a:lnTo>
                <a:lnTo>
                  <a:pt x="8780567" y="5137341"/>
                </a:lnTo>
                <a:lnTo>
                  <a:pt x="8784009" y="5089095"/>
                </a:lnTo>
                <a:lnTo>
                  <a:pt x="8785161" y="5040249"/>
                </a:lnTo>
                <a:lnTo>
                  <a:pt x="8785161" y="1008126"/>
                </a:lnTo>
                <a:lnTo>
                  <a:pt x="8783999" y="959281"/>
                </a:lnTo>
                <a:lnTo>
                  <a:pt x="8780547" y="911037"/>
                </a:lnTo>
                <a:lnTo>
                  <a:pt x="8774859" y="863445"/>
                </a:lnTo>
                <a:lnTo>
                  <a:pt x="8766988" y="816559"/>
                </a:lnTo>
                <a:lnTo>
                  <a:pt x="8756985" y="770432"/>
                </a:lnTo>
                <a:lnTo>
                  <a:pt x="8744904" y="725115"/>
                </a:lnTo>
                <a:lnTo>
                  <a:pt x="8730798" y="680663"/>
                </a:lnTo>
                <a:lnTo>
                  <a:pt x="8714719" y="637127"/>
                </a:lnTo>
                <a:lnTo>
                  <a:pt x="8696721" y="594561"/>
                </a:lnTo>
                <a:lnTo>
                  <a:pt x="8676855" y="553017"/>
                </a:lnTo>
                <a:lnTo>
                  <a:pt x="8655175" y="512548"/>
                </a:lnTo>
                <a:lnTo>
                  <a:pt x="8631733" y="473208"/>
                </a:lnTo>
                <a:lnTo>
                  <a:pt x="8606583" y="435048"/>
                </a:lnTo>
                <a:lnTo>
                  <a:pt x="8579777" y="398122"/>
                </a:lnTo>
                <a:lnTo>
                  <a:pt x="8551367" y="362483"/>
                </a:lnTo>
                <a:lnTo>
                  <a:pt x="8521407" y="328183"/>
                </a:lnTo>
                <a:lnTo>
                  <a:pt x="8489950" y="295275"/>
                </a:lnTo>
                <a:lnTo>
                  <a:pt x="8457047" y="263811"/>
                </a:lnTo>
                <a:lnTo>
                  <a:pt x="8422752" y="233846"/>
                </a:lnTo>
                <a:lnTo>
                  <a:pt x="8387118" y="205431"/>
                </a:lnTo>
                <a:lnTo>
                  <a:pt x="8350198" y="178619"/>
                </a:lnTo>
                <a:lnTo>
                  <a:pt x="8312043" y="153463"/>
                </a:lnTo>
                <a:lnTo>
                  <a:pt x="8272708" y="130017"/>
                </a:lnTo>
                <a:lnTo>
                  <a:pt x="8232244" y="108332"/>
                </a:lnTo>
                <a:lnTo>
                  <a:pt x="8190705" y="88462"/>
                </a:lnTo>
                <a:lnTo>
                  <a:pt x="8148143" y="70459"/>
                </a:lnTo>
                <a:lnTo>
                  <a:pt x="8104611" y="54376"/>
                </a:lnTo>
                <a:lnTo>
                  <a:pt x="8060162" y="40267"/>
                </a:lnTo>
                <a:lnTo>
                  <a:pt x="8014848" y="28183"/>
                </a:lnTo>
                <a:lnTo>
                  <a:pt x="7968723" y="18178"/>
                </a:lnTo>
                <a:lnTo>
                  <a:pt x="7921839" y="10304"/>
                </a:lnTo>
                <a:lnTo>
                  <a:pt x="7874249" y="4614"/>
                </a:lnTo>
                <a:lnTo>
                  <a:pt x="7826006" y="1162"/>
                </a:lnTo>
                <a:lnTo>
                  <a:pt x="7777162" y="0"/>
                </a:lnTo>
                <a:close/>
              </a:path>
            </a:pathLst>
          </a:custGeom>
          <a:solidFill>
            <a:srgbClr val="FFFFFF"/>
          </a:solidFill>
        </p:spPr>
        <p:txBody>
          <a:bodyPr wrap="square" lIns="0" tIns="0" rIns="0" bIns="0" rtlCol="0"/>
          <a:lstStyle/>
          <a:p/>
        </p:txBody>
      </p:sp>
      <p:sp>
        <p:nvSpPr>
          <p:cNvPr id="5" name="object 5"/>
          <p:cNvSpPr/>
          <p:nvPr/>
        </p:nvSpPr>
        <p:spPr>
          <a:xfrm>
            <a:off x="179387" y="260350"/>
            <a:ext cx="8785860" cy="6048375"/>
          </a:xfrm>
          <a:custGeom>
            <a:avLst/>
            <a:gdLst/>
            <a:ahLst/>
            <a:cxnLst/>
            <a:rect l="l" t="t" r="r" b="b"/>
            <a:pathLst>
              <a:path w="8785860" h="6048375">
                <a:moveTo>
                  <a:pt x="0" y="1008126"/>
                </a:moveTo>
                <a:lnTo>
                  <a:pt x="1162" y="959281"/>
                </a:lnTo>
                <a:lnTo>
                  <a:pt x="4614" y="911037"/>
                </a:lnTo>
                <a:lnTo>
                  <a:pt x="10303" y="863445"/>
                </a:lnTo>
                <a:lnTo>
                  <a:pt x="18177" y="816559"/>
                </a:lnTo>
                <a:lnTo>
                  <a:pt x="28181" y="770432"/>
                </a:lnTo>
                <a:lnTo>
                  <a:pt x="40265" y="725115"/>
                </a:lnTo>
                <a:lnTo>
                  <a:pt x="54373" y="680663"/>
                </a:lnTo>
                <a:lnTo>
                  <a:pt x="70455" y="637127"/>
                </a:lnTo>
                <a:lnTo>
                  <a:pt x="88457" y="594561"/>
                </a:lnTo>
                <a:lnTo>
                  <a:pt x="108326" y="553017"/>
                </a:lnTo>
                <a:lnTo>
                  <a:pt x="130010" y="512548"/>
                </a:lnTo>
                <a:lnTo>
                  <a:pt x="153456" y="473208"/>
                </a:lnTo>
                <a:lnTo>
                  <a:pt x="178610" y="435048"/>
                </a:lnTo>
                <a:lnTo>
                  <a:pt x="205420" y="398122"/>
                </a:lnTo>
                <a:lnTo>
                  <a:pt x="233834" y="362483"/>
                </a:lnTo>
                <a:lnTo>
                  <a:pt x="263798" y="328183"/>
                </a:lnTo>
                <a:lnTo>
                  <a:pt x="295260" y="295275"/>
                </a:lnTo>
                <a:lnTo>
                  <a:pt x="328167" y="263811"/>
                </a:lnTo>
                <a:lnTo>
                  <a:pt x="362466" y="233846"/>
                </a:lnTo>
                <a:lnTo>
                  <a:pt x="398104" y="205431"/>
                </a:lnTo>
                <a:lnTo>
                  <a:pt x="435028" y="178619"/>
                </a:lnTo>
                <a:lnTo>
                  <a:pt x="473186" y="153463"/>
                </a:lnTo>
                <a:lnTo>
                  <a:pt x="512525" y="130017"/>
                </a:lnTo>
                <a:lnTo>
                  <a:pt x="552992" y="108332"/>
                </a:lnTo>
                <a:lnTo>
                  <a:pt x="594535" y="88462"/>
                </a:lnTo>
                <a:lnTo>
                  <a:pt x="637099" y="70459"/>
                </a:lnTo>
                <a:lnTo>
                  <a:pt x="680634" y="54376"/>
                </a:lnTo>
                <a:lnTo>
                  <a:pt x="725085" y="40267"/>
                </a:lnTo>
                <a:lnTo>
                  <a:pt x="770400" y="28183"/>
                </a:lnTo>
                <a:lnTo>
                  <a:pt x="816526" y="18178"/>
                </a:lnTo>
                <a:lnTo>
                  <a:pt x="863411" y="10304"/>
                </a:lnTo>
                <a:lnTo>
                  <a:pt x="911001" y="4614"/>
                </a:lnTo>
                <a:lnTo>
                  <a:pt x="959244" y="1162"/>
                </a:lnTo>
                <a:lnTo>
                  <a:pt x="1008087" y="0"/>
                </a:lnTo>
                <a:lnTo>
                  <a:pt x="7777162" y="0"/>
                </a:lnTo>
                <a:lnTo>
                  <a:pt x="7826006" y="1162"/>
                </a:lnTo>
                <a:lnTo>
                  <a:pt x="7874249" y="4614"/>
                </a:lnTo>
                <a:lnTo>
                  <a:pt x="7921839" y="10304"/>
                </a:lnTo>
                <a:lnTo>
                  <a:pt x="7968723" y="18178"/>
                </a:lnTo>
                <a:lnTo>
                  <a:pt x="8014848" y="28183"/>
                </a:lnTo>
                <a:lnTo>
                  <a:pt x="8060162" y="40267"/>
                </a:lnTo>
                <a:lnTo>
                  <a:pt x="8104611" y="54376"/>
                </a:lnTo>
                <a:lnTo>
                  <a:pt x="8148143" y="70459"/>
                </a:lnTo>
                <a:lnTo>
                  <a:pt x="8190705" y="88462"/>
                </a:lnTo>
                <a:lnTo>
                  <a:pt x="8232244" y="108332"/>
                </a:lnTo>
                <a:lnTo>
                  <a:pt x="8272708" y="130017"/>
                </a:lnTo>
                <a:lnTo>
                  <a:pt x="8312043" y="153463"/>
                </a:lnTo>
                <a:lnTo>
                  <a:pt x="8350198" y="178619"/>
                </a:lnTo>
                <a:lnTo>
                  <a:pt x="8387118" y="205431"/>
                </a:lnTo>
                <a:lnTo>
                  <a:pt x="8422752" y="233846"/>
                </a:lnTo>
                <a:lnTo>
                  <a:pt x="8457047" y="263811"/>
                </a:lnTo>
                <a:lnTo>
                  <a:pt x="8489950" y="295275"/>
                </a:lnTo>
                <a:lnTo>
                  <a:pt x="8521407" y="328183"/>
                </a:lnTo>
                <a:lnTo>
                  <a:pt x="8551367" y="362483"/>
                </a:lnTo>
                <a:lnTo>
                  <a:pt x="8579777" y="398122"/>
                </a:lnTo>
                <a:lnTo>
                  <a:pt x="8606583" y="435048"/>
                </a:lnTo>
                <a:lnTo>
                  <a:pt x="8631733" y="473208"/>
                </a:lnTo>
                <a:lnTo>
                  <a:pt x="8655175" y="512548"/>
                </a:lnTo>
                <a:lnTo>
                  <a:pt x="8676855" y="553017"/>
                </a:lnTo>
                <a:lnTo>
                  <a:pt x="8696721" y="594561"/>
                </a:lnTo>
                <a:lnTo>
                  <a:pt x="8714719" y="637127"/>
                </a:lnTo>
                <a:lnTo>
                  <a:pt x="8730798" y="680663"/>
                </a:lnTo>
                <a:lnTo>
                  <a:pt x="8744904" y="725115"/>
                </a:lnTo>
                <a:lnTo>
                  <a:pt x="8756985" y="770432"/>
                </a:lnTo>
                <a:lnTo>
                  <a:pt x="8766988" y="816559"/>
                </a:lnTo>
                <a:lnTo>
                  <a:pt x="8774859" y="863445"/>
                </a:lnTo>
                <a:lnTo>
                  <a:pt x="8780547" y="911037"/>
                </a:lnTo>
                <a:lnTo>
                  <a:pt x="8783999" y="959281"/>
                </a:lnTo>
                <a:lnTo>
                  <a:pt x="8785161" y="1008126"/>
                </a:lnTo>
                <a:lnTo>
                  <a:pt x="8785288" y="5040249"/>
                </a:lnTo>
                <a:lnTo>
                  <a:pt x="8784009" y="5089095"/>
                </a:lnTo>
                <a:lnTo>
                  <a:pt x="8780567" y="5137341"/>
                </a:lnTo>
                <a:lnTo>
                  <a:pt x="8774887" y="5184934"/>
                </a:lnTo>
                <a:lnTo>
                  <a:pt x="8767023" y="5231822"/>
                </a:lnTo>
                <a:lnTo>
                  <a:pt x="8757026" y="5277950"/>
                </a:lnTo>
                <a:lnTo>
                  <a:pt x="8744950" y="5323268"/>
                </a:lnTo>
                <a:lnTo>
                  <a:pt x="8730848" y="5367721"/>
                </a:lnTo>
                <a:lnTo>
                  <a:pt x="8714772" y="5411258"/>
                </a:lnTo>
                <a:lnTo>
                  <a:pt x="8696775" y="5453824"/>
                </a:lnTo>
                <a:lnTo>
                  <a:pt x="8676911" y="5495368"/>
                </a:lnTo>
                <a:lnTo>
                  <a:pt x="8655231" y="5535837"/>
                </a:lnTo>
                <a:lnTo>
                  <a:pt x="8631790" y="5575177"/>
                </a:lnTo>
                <a:lnTo>
                  <a:pt x="8606639" y="5613337"/>
                </a:lnTo>
                <a:lnTo>
                  <a:pt x="8579831" y="5650262"/>
                </a:lnTo>
                <a:lnTo>
                  <a:pt x="8551420" y="5685902"/>
                </a:lnTo>
                <a:lnTo>
                  <a:pt x="8521457" y="5720201"/>
                </a:lnTo>
                <a:lnTo>
                  <a:pt x="8489997" y="5753109"/>
                </a:lnTo>
                <a:lnTo>
                  <a:pt x="8457092" y="5784572"/>
                </a:lnTo>
                <a:lnTo>
                  <a:pt x="8422794" y="5814537"/>
                </a:lnTo>
                <a:lnTo>
                  <a:pt x="8387156" y="5842951"/>
                </a:lnTo>
                <a:lnTo>
                  <a:pt x="8350232" y="5869762"/>
                </a:lnTo>
                <a:lnTo>
                  <a:pt x="8312074" y="5894917"/>
                </a:lnTo>
                <a:lnTo>
                  <a:pt x="8272735" y="5918363"/>
                </a:lnTo>
                <a:lnTo>
                  <a:pt x="8232267" y="5940047"/>
                </a:lnTo>
                <a:lnTo>
                  <a:pt x="8190724" y="5959916"/>
                </a:lnTo>
                <a:lnTo>
                  <a:pt x="8148159" y="5977918"/>
                </a:lnTo>
                <a:lnTo>
                  <a:pt x="8104624" y="5994000"/>
                </a:lnTo>
                <a:lnTo>
                  <a:pt x="8060172" y="6008109"/>
                </a:lnTo>
                <a:lnTo>
                  <a:pt x="8014855" y="6020193"/>
                </a:lnTo>
                <a:lnTo>
                  <a:pt x="7968728" y="6030197"/>
                </a:lnTo>
                <a:lnTo>
                  <a:pt x="7921842" y="6038071"/>
                </a:lnTo>
                <a:lnTo>
                  <a:pt x="7874251" y="6043760"/>
                </a:lnTo>
                <a:lnTo>
                  <a:pt x="7826006" y="6047212"/>
                </a:lnTo>
                <a:lnTo>
                  <a:pt x="7777162" y="6048375"/>
                </a:lnTo>
                <a:lnTo>
                  <a:pt x="1008087" y="6048375"/>
                </a:lnTo>
                <a:lnTo>
                  <a:pt x="959244" y="6047212"/>
                </a:lnTo>
                <a:lnTo>
                  <a:pt x="911001" y="6043760"/>
                </a:lnTo>
                <a:lnTo>
                  <a:pt x="863411" y="6038071"/>
                </a:lnTo>
                <a:lnTo>
                  <a:pt x="816526" y="6030197"/>
                </a:lnTo>
                <a:lnTo>
                  <a:pt x="770400" y="6020193"/>
                </a:lnTo>
                <a:lnTo>
                  <a:pt x="725085" y="6008109"/>
                </a:lnTo>
                <a:lnTo>
                  <a:pt x="680634" y="5994000"/>
                </a:lnTo>
                <a:lnTo>
                  <a:pt x="637099" y="5977918"/>
                </a:lnTo>
                <a:lnTo>
                  <a:pt x="594535" y="5959916"/>
                </a:lnTo>
                <a:lnTo>
                  <a:pt x="552992" y="5940047"/>
                </a:lnTo>
                <a:lnTo>
                  <a:pt x="512525" y="5918363"/>
                </a:lnTo>
                <a:lnTo>
                  <a:pt x="473186" y="5894917"/>
                </a:lnTo>
                <a:lnTo>
                  <a:pt x="435028" y="5869762"/>
                </a:lnTo>
                <a:lnTo>
                  <a:pt x="398104" y="5842951"/>
                </a:lnTo>
                <a:lnTo>
                  <a:pt x="362466" y="5814537"/>
                </a:lnTo>
                <a:lnTo>
                  <a:pt x="328167" y="5784572"/>
                </a:lnTo>
                <a:lnTo>
                  <a:pt x="295260" y="5753109"/>
                </a:lnTo>
                <a:lnTo>
                  <a:pt x="263798" y="5720201"/>
                </a:lnTo>
                <a:lnTo>
                  <a:pt x="233834" y="5685902"/>
                </a:lnTo>
                <a:lnTo>
                  <a:pt x="205420" y="5650262"/>
                </a:lnTo>
                <a:lnTo>
                  <a:pt x="178610" y="5613337"/>
                </a:lnTo>
                <a:lnTo>
                  <a:pt x="153456" y="5575177"/>
                </a:lnTo>
                <a:lnTo>
                  <a:pt x="130010" y="5535837"/>
                </a:lnTo>
                <a:lnTo>
                  <a:pt x="108326" y="5495368"/>
                </a:lnTo>
                <a:lnTo>
                  <a:pt x="88457" y="5453824"/>
                </a:lnTo>
                <a:lnTo>
                  <a:pt x="70455" y="5411258"/>
                </a:lnTo>
                <a:lnTo>
                  <a:pt x="54373" y="5367721"/>
                </a:lnTo>
                <a:lnTo>
                  <a:pt x="40265"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E36C09"/>
            </a:solidFill>
          </a:ln>
        </p:spPr>
        <p:txBody>
          <a:bodyPr wrap="square" lIns="0" tIns="0" rIns="0" bIns="0" rtlCol="0"/>
          <a:lstStyle/>
          <a:p/>
        </p:txBody>
      </p:sp>
      <p:sp>
        <p:nvSpPr>
          <p:cNvPr id="6" name="object 6"/>
          <p:cNvSpPr/>
          <p:nvPr/>
        </p:nvSpPr>
        <p:spPr>
          <a:xfrm>
            <a:off x="214884" y="1606296"/>
            <a:ext cx="2974848" cy="661415"/>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2650235" y="1606296"/>
            <a:ext cx="672084" cy="661415"/>
          </a:xfrm>
          <a:prstGeom prst="rect">
            <a:avLst/>
          </a:prstGeom>
          <a:blipFill>
            <a:blip r:embed="rId4" cstate="print"/>
            <a:stretch>
              <a:fillRect/>
            </a:stretch>
          </a:blipFill>
        </p:spPr>
        <p:txBody>
          <a:bodyPr wrap="square" lIns="0" tIns="0" rIns="0" bIns="0" rtlCol="0"/>
          <a:lstStyle/>
          <a:p/>
        </p:txBody>
      </p:sp>
      <p:sp>
        <p:nvSpPr>
          <p:cNvPr id="8" name="object 8"/>
          <p:cNvSpPr/>
          <p:nvPr/>
        </p:nvSpPr>
        <p:spPr>
          <a:xfrm>
            <a:off x="2782823" y="1606296"/>
            <a:ext cx="1194815" cy="661415"/>
          </a:xfrm>
          <a:prstGeom prst="rect">
            <a:avLst/>
          </a:prstGeom>
          <a:blipFill>
            <a:blip r:embed="rId5" cstate="print"/>
            <a:stretch>
              <a:fillRect/>
            </a:stretch>
          </a:blipFill>
        </p:spPr>
        <p:txBody>
          <a:bodyPr wrap="square" lIns="0" tIns="0" rIns="0" bIns="0" rtlCol="0"/>
          <a:lstStyle/>
          <a:p/>
        </p:txBody>
      </p:sp>
      <p:sp>
        <p:nvSpPr>
          <p:cNvPr id="9" name="object 9"/>
          <p:cNvSpPr/>
          <p:nvPr/>
        </p:nvSpPr>
        <p:spPr>
          <a:xfrm>
            <a:off x="3438144" y="1606296"/>
            <a:ext cx="672084" cy="661415"/>
          </a:xfrm>
          <a:prstGeom prst="rect">
            <a:avLst/>
          </a:prstGeom>
          <a:blipFill>
            <a:blip r:embed="rId6" cstate="print"/>
            <a:stretch>
              <a:fillRect/>
            </a:stretch>
          </a:blipFill>
        </p:spPr>
        <p:txBody>
          <a:bodyPr wrap="square" lIns="0" tIns="0" rIns="0" bIns="0" rtlCol="0"/>
          <a:lstStyle/>
          <a:p/>
        </p:txBody>
      </p:sp>
      <p:sp>
        <p:nvSpPr>
          <p:cNvPr id="10" name="object 10"/>
          <p:cNvSpPr/>
          <p:nvPr/>
        </p:nvSpPr>
        <p:spPr>
          <a:xfrm>
            <a:off x="3570732" y="1606296"/>
            <a:ext cx="2795016" cy="661415"/>
          </a:xfrm>
          <a:prstGeom prst="rect">
            <a:avLst/>
          </a:prstGeom>
          <a:blipFill>
            <a:blip r:embed="rId7" cstate="print"/>
            <a:stretch>
              <a:fillRect/>
            </a:stretch>
          </a:blipFill>
        </p:spPr>
        <p:txBody>
          <a:bodyPr wrap="square" lIns="0" tIns="0" rIns="0" bIns="0" rtlCol="0"/>
          <a:lstStyle/>
          <a:p/>
        </p:txBody>
      </p:sp>
      <p:sp>
        <p:nvSpPr>
          <p:cNvPr id="11" name="object 11"/>
          <p:cNvSpPr/>
          <p:nvPr/>
        </p:nvSpPr>
        <p:spPr>
          <a:xfrm>
            <a:off x="5826252" y="1606296"/>
            <a:ext cx="670560" cy="661415"/>
          </a:xfrm>
          <a:prstGeom prst="rect">
            <a:avLst/>
          </a:prstGeom>
          <a:blipFill>
            <a:blip r:embed="rId8" cstate="print"/>
            <a:stretch>
              <a:fillRect/>
            </a:stretch>
          </a:blipFill>
        </p:spPr>
        <p:txBody>
          <a:bodyPr wrap="square" lIns="0" tIns="0" rIns="0" bIns="0" rtlCol="0"/>
          <a:lstStyle/>
          <a:p/>
        </p:txBody>
      </p:sp>
      <p:sp>
        <p:nvSpPr>
          <p:cNvPr id="12" name="object 12"/>
          <p:cNvSpPr/>
          <p:nvPr/>
        </p:nvSpPr>
        <p:spPr>
          <a:xfrm>
            <a:off x="214884" y="3069335"/>
            <a:ext cx="1531619" cy="661415"/>
          </a:xfrm>
          <a:prstGeom prst="rect">
            <a:avLst/>
          </a:prstGeom>
          <a:blipFill>
            <a:blip r:embed="rId9" cstate="print"/>
            <a:stretch>
              <a:fillRect/>
            </a:stretch>
          </a:blipFill>
        </p:spPr>
        <p:txBody>
          <a:bodyPr wrap="square" lIns="0" tIns="0" rIns="0" bIns="0" rtlCol="0"/>
          <a:lstStyle/>
          <a:p/>
        </p:txBody>
      </p:sp>
      <p:sp>
        <p:nvSpPr>
          <p:cNvPr id="13" name="object 13"/>
          <p:cNvSpPr/>
          <p:nvPr/>
        </p:nvSpPr>
        <p:spPr>
          <a:xfrm>
            <a:off x="1207008" y="3069335"/>
            <a:ext cx="656843" cy="661415"/>
          </a:xfrm>
          <a:prstGeom prst="rect">
            <a:avLst/>
          </a:prstGeom>
          <a:blipFill>
            <a:blip r:embed="rId10" cstate="print"/>
            <a:stretch>
              <a:fillRect/>
            </a:stretch>
          </a:blipFill>
        </p:spPr>
        <p:txBody>
          <a:bodyPr wrap="square" lIns="0" tIns="0" rIns="0" bIns="0" rtlCol="0"/>
          <a:lstStyle/>
          <a:p/>
        </p:txBody>
      </p:sp>
      <p:sp>
        <p:nvSpPr>
          <p:cNvPr id="14" name="object 14"/>
          <p:cNvSpPr/>
          <p:nvPr/>
        </p:nvSpPr>
        <p:spPr>
          <a:xfrm>
            <a:off x="1324355" y="3069335"/>
            <a:ext cx="990600" cy="661415"/>
          </a:xfrm>
          <a:prstGeom prst="rect">
            <a:avLst/>
          </a:prstGeom>
          <a:blipFill>
            <a:blip r:embed="rId11" cstate="print"/>
            <a:stretch>
              <a:fillRect/>
            </a:stretch>
          </a:blipFill>
        </p:spPr>
        <p:txBody>
          <a:bodyPr wrap="square" lIns="0" tIns="0" rIns="0" bIns="0" rtlCol="0"/>
          <a:lstStyle/>
          <a:p/>
        </p:txBody>
      </p:sp>
      <p:sp>
        <p:nvSpPr>
          <p:cNvPr id="15" name="object 15"/>
          <p:cNvSpPr/>
          <p:nvPr/>
        </p:nvSpPr>
        <p:spPr>
          <a:xfrm>
            <a:off x="1775460" y="3069335"/>
            <a:ext cx="656844" cy="661415"/>
          </a:xfrm>
          <a:prstGeom prst="rect">
            <a:avLst/>
          </a:prstGeom>
          <a:blipFill>
            <a:blip r:embed="rId12" cstate="print"/>
            <a:stretch>
              <a:fillRect/>
            </a:stretch>
          </a:blipFill>
        </p:spPr>
        <p:txBody>
          <a:bodyPr wrap="square" lIns="0" tIns="0" rIns="0" bIns="0" rtlCol="0"/>
          <a:lstStyle/>
          <a:p/>
        </p:txBody>
      </p:sp>
      <p:sp>
        <p:nvSpPr>
          <p:cNvPr id="16" name="object 16"/>
          <p:cNvSpPr/>
          <p:nvPr/>
        </p:nvSpPr>
        <p:spPr>
          <a:xfrm>
            <a:off x="1892807" y="3069335"/>
            <a:ext cx="1420368" cy="661415"/>
          </a:xfrm>
          <a:prstGeom prst="rect">
            <a:avLst/>
          </a:prstGeom>
          <a:blipFill>
            <a:blip r:embed="rId13" cstate="print"/>
            <a:stretch>
              <a:fillRect/>
            </a:stretch>
          </a:blipFill>
        </p:spPr>
        <p:txBody>
          <a:bodyPr wrap="square" lIns="0" tIns="0" rIns="0" bIns="0" rtlCol="0"/>
          <a:lstStyle/>
          <a:p/>
        </p:txBody>
      </p:sp>
      <p:sp>
        <p:nvSpPr>
          <p:cNvPr id="17" name="object 17"/>
          <p:cNvSpPr/>
          <p:nvPr/>
        </p:nvSpPr>
        <p:spPr>
          <a:xfrm>
            <a:off x="2773679" y="3069335"/>
            <a:ext cx="655319" cy="661415"/>
          </a:xfrm>
          <a:prstGeom prst="rect">
            <a:avLst/>
          </a:prstGeom>
          <a:blipFill>
            <a:blip r:embed="rId14" cstate="print"/>
            <a:stretch>
              <a:fillRect/>
            </a:stretch>
          </a:blipFill>
        </p:spPr>
        <p:txBody>
          <a:bodyPr wrap="square" lIns="0" tIns="0" rIns="0" bIns="0" rtlCol="0"/>
          <a:lstStyle/>
          <a:p/>
        </p:txBody>
      </p:sp>
      <p:sp>
        <p:nvSpPr>
          <p:cNvPr id="18" name="object 18"/>
          <p:cNvSpPr/>
          <p:nvPr/>
        </p:nvSpPr>
        <p:spPr>
          <a:xfrm>
            <a:off x="2889504" y="3069335"/>
            <a:ext cx="765047" cy="661415"/>
          </a:xfrm>
          <a:prstGeom prst="rect">
            <a:avLst/>
          </a:prstGeom>
          <a:blipFill>
            <a:blip r:embed="rId15" cstate="print"/>
            <a:stretch>
              <a:fillRect/>
            </a:stretch>
          </a:blipFill>
        </p:spPr>
        <p:txBody>
          <a:bodyPr wrap="square" lIns="0" tIns="0" rIns="0" bIns="0" rtlCol="0"/>
          <a:lstStyle/>
          <a:p/>
        </p:txBody>
      </p:sp>
      <p:sp>
        <p:nvSpPr>
          <p:cNvPr id="19" name="object 19"/>
          <p:cNvSpPr/>
          <p:nvPr/>
        </p:nvSpPr>
        <p:spPr>
          <a:xfrm>
            <a:off x="3115055" y="3069335"/>
            <a:ext cx="656844" cy="661415"/>
          </a:xfrm>
          <a:prstGeom prst="rect">
            <a:avLst/>
          </a:prstGeom>
          <a:blipFill>
            <a:blip r:embed="rId16" cstate="print"/>
            <a:stretch>
              <a:fillRect/>
            </a:stretch>
          </a:blipFill>
        </p:spPr>
        <p:txBody>
          <a:bodyPr wrap="square" lIns="0" tIns="0" rIns="0" bIns="0" rtlCol="0"/>
          <a:lstStyle/>
          <a:p/>
        </p:txBody>
      </p:sp>
      <p:sp>
        <p:nvSpPr>
          <p:cNvPr id="20" name="object 20"/>
          <p:cNvSpPr/>
          <p:nvPr/>
        </p:nvSpPr>
        <p:spPr>
          <a:xfrm>
            <a:off x="3232404" y="3069335"/>
            <a:ext cx="2817875" cy="661415"/>
          </a:xfrm>
          <a:prstGeom prst="rect">
            <a:avLst/>
          </a:prstGeom>
          <a:blipFill>
            <a:blip r:embed="rId17" cstate="print"/>
            <a:stretch>
              <a:fillRect/>
            </a:stretch>
          </a:blipFill>
        </p:spPr>
        <p:txBody>
          <a:bodyPr wrap="square" lIns="0" tIns="0" rIns="0" bIns="0" rtlCol="0"/>
          <a:lstStyle/>
          <a:p/>
        </p:txBody>
      </p:sp>
      <p:sp>
        <p:nvSpPr>
          <p:cNvPr id="21" name="object 21"/>
          <p:cNvSpPr/>
          <p:nvPr/>
        </p:nvSpPr>
        <p:spPr>
          <a:xfrm>
            <a:off x="5510784" y="3069335"/>
            <a:ext cx="656843" cy="661415"/>
          </a:xfrm>
          <a:prstGeom prst="rect">
            <a:avLst/>
          </a:prstGeom>
          <a:blipFill>
            <a:blip r:embed="rId18" cstate="print"/>
            <a:stretch>
              <a:fillRect/>
            </a:stretch>
          </a:blipFill>
        </p:spPr>
        <p:txBody>
          <a:bodyPr wrap="square" lIns="0" tIns="0" rIns="0" bIns="0" rtlCol="0"/>
          <a:lstStyle/>
          <a:p/>
        </p:txBody>
      </p:sp>
      <p:sp>
        <p:nvSpPr>
          <p:cNvPr id="22" name="object 22"/>
          <p:cNvSpPr/>
          <p:nvPr/>
        </p:nvSpPr>
        <p:spPr>
          <a:xfrm>
            <a:off x="5628132" y="3069335"/>
            <a:ext cx="2229612" cy="661415"/>
          </a:xfrm>
          <a:prstGeom prst="rect">
            <a:avLst/>
          </a:prstGeom>
          <a:blipFill>
            <a:blip r:embed="rId19" cstate="print"/>
            <a:stretch>
              <a:fillRect/>
            </a:stretch>
          </a:blipFill>
        </p:spPr>
        <p:txBody>
          <a:bodyPr wrap="square" lIns="0" tIns="0" rIns="0" bIns="0" rtlCol="0"/>
          <a:lstStyle/>
          <a:p/>
        </p:txBody>
      </p:sp>
      <p:sp>
        <p:nvSpPr>
          <p:cNvPr id="23" name="object 23"/>
          <p:cNvSpPr/>
          <p:nvPr/>
        </p:nvSpPr>
        <p:spPr>
          <a:xfrm>
            <a:off x="1359408" y="4044696"/>
            <a:ext cx="1914143" cy="661415"/>
          </a:xfrm>
          <a:prstGeom prst="rect">
            <a:avLst/>
          </a:prstGeom>
          <a:blipFill>
            <a:blip r:embed="rId20" cstate="print"/>
            <a:stretch>
              <a:fillRect/>
            </a:stretch>
          </a:blipFill>
        </p:spPr>
        <p:txBody>
          <a:bodyPr wrap="square" lIns="0" tIns="0" rIns="0" bIns="0" rtlCol="0"/>
          <a:lstStyle/>
          <a:p/>
        </p:txBody>
      </p:sp>
      <p:sp>
        <p:nvSpPr>
          <p:cNvPr id="24" name="object 24"/>
          <p:cNvSpPr/>
          <p:nvPr/>
        </p:nvSpPr>
        <p:spPr>
          <a:xfrm>
            <a:off x="2734055" y="4044696"/>
            <a:ext cx="690371" cy="661415"/>
          </a:xfrm>
          <a:prstGeom prst="rect">
            <a:avLst/>
          </a:prstGeom>
          <a:blipFill>
            <a:blip r:embed="rId21" cstate="print"/>
            <a:stretch>
              <a:fillRect/>
            </a:stretch>
          </a:blipFill>
        </p:spPr>
        <p:txBody>
          <a:bodyPr wrap="square" lIns="0" tIns="0" rIns="0" bIns="0" rtlCol="0"/>
          <a:lstStyle/>
          <a:p/>
        </p:txBody>
      </p:sp>
      <p:sp>
        <p:nvSpPr>
          <p:cNvPr id="25" name="object 25"/>
          <p:cNvSpPr/>
          <p:nvPr/>
        </p:nvSpPr>
        <p:spPr>
          <a:xfrm>
            <a:off x="2884932" y="4044696"/>
            <a:ext cx="967740" cy="661415"/>
          </a:xfrm>
          <a:prstGeom prst="rect">
            <a:avLst/>
          </a:prstGeom>
          <a:blipFill>
            <a:blip r:embed="rId22" cstate="print"/>
            <a:stretch>
              <a:fillRect/>
            </a:stretch>
          </a:blipFill>
        </p:spPr>
        <p:txBody>
          <a:bodyPr wrap="square" lIns="0" tIns="0" rIns="0" bIns="0" rtlCol="0"/>
          <a:lstStyle/>
          <a:p/>
        </p:txBody>
      </p:sp>
      <p:sp>
        <p:nvSpPr>
          <p:cNvPr id="26" name="object 26"/>
          <p:cNvSpPr/>
          <p:nvPr/>
        </p:nvSpPr>
        <p:spPr>
          <a:xfrm>
            <a:off x="3313176" y="4044696"/>
            <a:ext cx="690372" cy="661415"/>
          </a:xfrm>
          <a:prstGeom prst="rect">
            <a:avLst/>
          </a:prstGeom>
          <a:blipFill>
            <a:blip r:embed="rId23" cstate="print"/>
            <a:stretch>
              <a:fillRect/>
            </a:stretch>
          </a:blipFill>
        </p:spPr>
        <p:txBody>
          <a:bodyPr wrap="square" lIns="0" tIns="0" rIns="0" bIns="0" rtlCol="0"/>
          <a:lstStyle/>
          <a:p/>
        </p:txBody>
      </p:sp>
      <p:sp>
        <p:nvSpPr>
          <p:cNvPr id="27" name="object 27"/>
          <p:cNvSpPr/>
          <p:nvPr/>
        </p:nvSpPr>
        <p:spPr>
          <a:xfrm>
            <a:off x="3464052" y="4044696"/>
            <a:ext cx="3267455" cy="661415"/>
          </a:xfrm>
          <a:prstGeom prst="rect">
            <a:avLst/>
          </a:prstGeom>
          <a:blipFill>
            <a:blip r:embed="rId24" cstate="print"/>
            <a:stretch>
              <a:fillRect/>
            </a:stretch>
          </a:blipFill>
        </p:spPr>
        <p:txBody>
          <a:bodyPr wrap="square" lIns="0" tIns="0" rIns="0" bIns="0" rtlCol="0"/>
          <a:lstStyle/>
          <a:p/>
        </p:txBody>
      </p:sp>
      <p:sp>
        <p:nvSpPr>
          <p:cNvPr id="28" name="object 28"/>
          <p:cNvSpPr/>
          <p:nvPr/>
        </p:nvSpPr>
        <p:spPr>
          <a:xfrm>
            <a:off x="6192011" y="4044696"/>
            <a:ext cx="690371" cy="661415"/>
          </a:xfrm>
          <a:prstGeom prst="rect">
            <a:avLst/>
          </a:prstGeom>
          <a:blipFill>
            <a:blip r:embed="rId25" cstate="print"/>
            <a:stretch>
              <a:fillRect/>
            </a:stretch>
          </a:blipFill>
        </p:spPr>
        <p:txBody>
          <a:bodyPr wrap="square" lIns="0" tIns="0" rIns="0" bIns="0" rtlCol="0"/>
          <a:lstStyle/>
          <a:p/>
        </p:txBody>
      </p:sp>
      <p:sp>
        <p:nvSpPr>
          <p:cNvPr id="29" name="object 29"/>
          <p:cNvSpPr/>
          <p:nvPr/>
        </p:nvSpPr>
        <p:spPr>
          <a:xfrm>
            <a:off x="6342888" y="4044696"/>
            <a:ext cx="1193291" cy="661415"/>
          </a:xfrm>
          <a:prstGeom prst="rect">
            <a:avLst/>
          </a:prstGeom>
          <a:blipFill>
            <a:blip r:embed="rId26" cstate="print"/>
            <a:stretch>
              <a:fillRect/>
            </a:stretch>
          </a:blipFill>
        </p:spPr>
        <p:txBody>
          <a:bodyPr wrap="square" lIns="0" tIns="0" rIns="0" bIns="0" rtlCol="0"/>
          <a:lstStyle/>
          <a:p/>
        </p:txBody>
      </p:sp>
      <p:sp>
        <p:nvSpPr>
          <p:cNvPr id="30" name="object 30"/>
          <p:cNvSpPr/>
          <p:nvPr/>
        </p:nvSpPr>
        <p:spPr>
          <a:xfrm>
            <a:off x="6996683" y="4044696"/>
            <a:ext cx="690372" cy="661415"/>
          </a:xfrm>
          <a:prstGeom prst="rect">
            <a:avLst/>
          </a:prstGeom>
          <a:blipFill>
            <a:blip r:embed="rId27" cstate="print"/>
            <a:stretch>
              <a:fillRect/>
            </a:stretch>
          </a:blipFill>
        </p:spPr>
        <p:txBody>
          <a:bodyPr wrap="square" lIns="0" tIns="0" rIns="0" bIns="0" rtlCol="0"/>
          <a:lstStyle/>
          <a:p/>
        </p:txBody>
      </p:sp>
      <p:sp>
        <p:nvSpPr>
          <p:cNvPr id="31" name="object 31"/>
          <p:cNvSpPr/>
          <p:nvPr/>
        </p:nvSpPr>
        <p:spPr>
          <a:xfrm>
            <a:off x="7147559" y="4044696"/>
            <a:ext cx="1735836" cy="661415"/>
          </a:xfrm>
          <a:prstGeom prst="rect">
            <a:avLst/>
          </a:prstGeom>
          <a:blipFill>
            <a:blip r:embed="rId28" cstate="print"/>
            <a:stretch>
              <a:fillRect/>
            </a:stretch>
          </a:blipFill>
        </p:spPr>
        <p:txBody>
          <a:bodyPr wrap="square" lIns="0" tIns="0" rIns="0" bIns="0" rtlCol="0"/>
          <a:lstStyle/>
          <a:p/>
        </p:txBody>
      </p:sp>
      <p:sp>
        <p:nvSpPr>
          <p:cNvPr id="32" name="object 32"/>
          <p:cNvSpPr/>
          <p:nvPr/>
        </p:nvSpPr>
        <p:spPr>
          <a:xfrm>
            <a:off x="214884" y="4532376"/>
            <a:ext cx="2368295" cy="661416"/>
          </a:xfrm>
          <a:prstGeom prst="rect">
            <a:avLst/>
          </a:prstGeom>
          <a:blipFill>
            <a:blip r:embed="rId29" cstate="print"/>
            <a:stretch>
              <a:fillRect/>
            </a:stretch>
          </a:blipFill>
        </p:spPr>
        <p:txBody>
          <a:bodyPr wrap="square" lIns="0" tIns="0" rIns="0" bIns="0" rtlCol="0"/>
          <a:lstStyle/>
          <a:p/>
        </p:txBody>
      </p:sp>
      <p:sp>
        <p:nvSpPr>
          <p:cNvPr id="33" name="object 33"/>
          <p:cNvSpPr/>
          <p:nvPr/>
        </p:nvSpPr>
        <p:spPr>
          <a:xfrm>
            <a:off x="2043683" y="4532376"/>
            <a:ext cx="1075944" cy="661416"/>
          </a:xfrm>
          <a:prstGeom prst="rect">
            <a:avLst/>
          </a:prstGeom>
          <a:blipFill>
            <a:blip r:embed="rId30" cstate="print"/>
            <a:stretch>
              <a:fillRect/>
            </a:stretch>
          </a:blipFill>
        </p:spPr>
        <p:txBody>
          <a:bodyPr wrap="square" lIns="0" tIns="0" rIns="0" bIns="0" rtlCol="0"/>
          <a:lstStyle/>
          <a:p/>
        </p:txBody>
      </p:sp>
      <p:sp>
        <p:nvSpPr>
          <p:cNvPr id="34" name="object 34"/>
          <p:cNvSpPr/>
          <p:nvPr/>
        </p:nvSpPr>
        <p:spPr>
          <a:xfrm>
            <a:off x="2580132" y="4532376"/>
            <a:ext cx="2796540" cy="661416"/>
          </a:xfrm>
          <a:prstGeom prst="rect">
            <a:avLst/>
          </a:prstGeom>
          <a:blipFill>
            <a:blip r:embed="rId31" cstate="print"/>
            <a:stretch>
              <a:fillRect/>
            </a:stretch>
          </a:blipFill>
        </p:spPr>
        <p:txBody>
          <a:bodyPr wrap="square" lIns="0" tIns="0" rIns="0" bIns="0" rtlCol="0"/>
          <a:lstStyle/>
          <a:p/>
        </p:txBody>
      </p:sp>
      <p:sp>
        <p:nvSpPr>
          <p:cNvPr id="35" name="object 35"/>
          <p:cNvSpPr txBox="1"/>
          <p:nvPr/>
        </p:nvSpPr>
        <p:spPr>
          <a:xfrm>
            <a:off x="455168" y="737107"/>
            <a:ext cx="8271509" cy="4904105"/>
          </a:xfrm>
          <a:prstGeom prst="rect">
            <a:avLst/>
          </a:prstGeom>
        </p:spPr>
        <p:txBody>
          <a:bodyPr wrap="square" lIns="0" tIns="13335" rIns="0" bIns="0" rtlCol="0" vert="horz">
            <a:spAutoFit/>
          </a:bodyPr>
          <a:lstStyle/>
          <a:p>
            <a:pPr algn="just" marL="12700" marR="5080">
              <a:lnSpc>
                <a:spcPct val="100000"/>
              </a:lnSpc>
              <a:spcBef>
                <a:spcPts val="105"/>
              </a:spcBef>
            </a:pPr>
            <a:r>
              <a:rPr dirty="0" sz="3200">
                <a:latin typeface="Arial"/>
                <a:cs typeface="Arial"/>
              </a:rPr>
              <a:t>Nesse </a:t>
            </a:r>
            <a:r>
              <a:rPr dirty="0" sz="3200" spc="-5">
                <a:latin typeface="Arial"/>
                <a:cs typeface="Arial"/>
              </a:rPr>
              <a:t>sentido, </a:t>
            </a:r>
            <a:r>
              <a:rPr dirty="0" sz="3200">
                <a:latin typeface="Arial"/>
                <a:cs typeface="Arial"/>
              </a:rPr>
              <a:t>“a explicitação </a:t>
            </a:r>
            <a:r>
              <a:rPr dirty="0" sz="3200" spc="-10">
                <a:latin typeface="Arial"/>
                <a:cs typeface="Arial"/>
              </a:rPr>
              <a:t>da </a:t>
            </a:r>
            <a:r>
              <a:rPr dirty="0" sz="3200" spc="-5">
                <a:latin typeface="Arial"/>
                <a:cs typeface="Arial"/>
              </a:rPr>
              <a:t>proposta </a:t>
            </a:r>
            <a:r>
              <a:rPr dirty="0" sz="3200" spc="-10">
                <a:latin typeface="Arial"/>
                <a:cs typeface="Arial"/>
              </a:rPr>
              <a:t>do  </a:t>
            </a:r>
            <a:r>
              <a:rPr dirty="0" sz="3200" spc="-5">
                <a:latin typeface="Arial"/>
                <a:cs typeface="Arial"/>
              </a:rPr>
              <a:t>trabalho aos alunos, tendo em </a:t>
            </a:r>
            <a:r>
              <a:rPr dirty="0" sz="3200">
                <a:latin typeface="Arial"/>
                <a:cs typeface="Arial"/>
              </a:rPr>
              <a:t>vista o  </a:t>
            </a:r>
            <a:r>
              <a:rPr dirty="0" sz="3200" spc="-5">
                <a:solidFill>
                  <a:srgbClr val="FF0000"/>
                </a:solidFill>
                <a:latin typeface="Arial"/>
                <a:cs typeface="Arial"/>
              </a:rPr>
              <a:t>levantamento das expectativas </a:t>
            </a:r>
            <a:r>
              <a:rPr dirty="0" sz="3200" spc="-5">
                <a:latin typeface="Arial"/>
                <a:cs typeface="Arial"/>
              </a:rPr>
              <a:t>diante do </a:t>
            </a:r>
            <a:r>
              <a:rPr dirty="0" sz="3200" spc="-10">
                <a:latin typeface="Arial"/>
                <a:cs typeface="Arial"/>
              </a:rPr>
              <a:t>que  </a:t>
            </a:r>
            <a:r>
              <a:rPr dirty="0" sz="3200">
                <a:latin typeface="Arial"/>
                <a:cs typeface="Arial"/>
              </a:rPr>
              <a:t>será </a:t>
            </a:r>
            <a:r>
              <a:rPr dirty="0" sz="3200" spc="-5">
                <a:latin typeface="Arial"/>
                <a:cs typeface="Arial"/>
              </a:rPr>
              <a:t>fruto de aprendizagem </a:t>
            </a:r>
            <a:r>
              <a:rPr dirty="0" sz="3200">
                <a:latin typeface="Arial"/>
                <a:cs typeface="Arial"/>
              </a:rPr>
              <a:t>e o  </a:t>
            </a:r>
            <a:r>
              <a:rPr dirty="0" sz="3200" spc="-5">
                <a:latin typeface="Arial"/>
                <a:cs typeface="Arial"/>
              </a:rPr>
              <a:t>desenvolvimento do processo através de </a:t>
            </a:r>
            <a:r>
              <a:rPr dirty="0" sz="3200" spc="-10">
                <a:latin typeface="Arial"/>
                <a:cs typeface="Arial"/>
              </a:rPr>
              <a:t>um  </a:t>
            </a:r>
            <a:r>
              <a:rPr dirty="0" sz="3200" spc="-5">
                <a:solidFill>
                  <a:srgbClr val="FF0000"/>
                </a:solidFill>
                <a:latin typeface="Arial"/>
                <a:cs typeface="Arial"/>
              </a:rPr>
              <a:t>plano de </a:t>
            </a:r>
            <a:r>
              <a:rPr dirty="0" sz="3200">
                <a:solidFill>
                  <a:srgbClr val="FF0000"/>
                </a:solidFill>
                <a:latin typeface="Arial"/>
                <a:cs typeface="Arial"/>
              </a:rPr>
              <a:t>ação e </a:t>
            </a:r>
            <a:r>
              <a:rPr dirty="0" sz="3200" spc="-5">
                <a:solidFill>
                  <a:srgbClr val="FF0000"/>
                </a:solidFill>
                <a:latin typeface="Arial"/>
                <a:cs typeface="Arial"/>
              </a:rPr>
              <a:t>negociações possíveis</a:t>
            </a:r>
            <a:r>
              <a:rPr dirty="0" sz="3200" spc="-5">
                <a:latin typeface="Arial"/>
                <a:cs typeface="Arial"/>
              </a:rPr>
              <a:t>, </a:t>
            </a:r>
            <a:r>
              <a:rPr dirty="0" sz="3200">
                <a:latin typeface="Arial"/>
                <a:cs typeface="Arial"/>
              </a:rPr>
              <a:t>é </a:t>
            </a:r>
            <a:r>
              <a:rPr dirty="0" sz="3200" spc="-10">
                <a:latin typeface="Arial"/>
                <a:cs typeface="Arial"/>
              </a:rPr>
              <a:t>um  </a:t>
            </a:r>
            <a:r>
              <a:rPr dirty="0" sz="3200" spc="-5">
                <a:latin typeface="Arial"/>
                <a:cs typeface="Arial"/>
              </a:rPr>
              <a:t>momento importante </a:t>
            </a:r>
            <a:r>
              <a:rPr dirty="0" sz="3200" spc="-10">
                <a:latin typeface="Arial"/>
                <a:cs typeface="Arial"/>
              </a:rPr>
              <a:t>da </a:t>
            </a:r>
            <a:r>
              <a:rPr dirty="0" sz="3200" spc="-5">
                <a:latin typeface="Arial"/>
                <a:cs typeface="Arial"/>
              </a:rPr>
              <a:t>sequência”. </a:t>
            </a:r>
            <a:r>
              <a:rPr dirty="0" sz="3200">
                <a:latin typeface="Arial"/>
                <a:cs typeface="Arial"/>
              </a:rPr>
              <a:t>Assim  como </a:t>
            </a:r>
            <a:r>
              <a:rPr dirty="0" sz="3200" spc="-5">
                <a:solidFill>
                  <a:srgbClr val="FF0000"/>
                </a:solidFill>
                <a:latin typeface="Arial"/>
                <a:cs typeface="Arial"/>
              </a:rPr>
              <a:t>mapear </a:t>
            </a:r>
            <a:r>
              <a:rPr dirty="0" sz="3200" spc="-10">
                <a:solidFill>
                  <a:srgbClr val="FF0000"/>
                </a:solidFill>
                <a:latin typeface="Arial"/>
                <a:cs typeface="Arial"/>
              </a:rPr>
              <a:t>os </a:t>
            </a:r>
            <a:r>
              <a:rPr dirty="0" sz="3200" spc="-5">
                <a:solidFill>
                  <a:srgbClr val="FF0000"/>
                </a:solidFill>
                <a:latin typeface="Arial"/>
                <a:cs typeface="Arial"/>
              </a:rPr>
              <a:t>conhecimentos </a:t>
            </a:r>
            <a:r>
              <a:rPr dirty="0" sz="3200" spc="-10">
                <a:solidFill>
                  <a:srgbClr val="FF0000"/>
                </a:solidFill>
                <a:latin typeface="Arial"/>
                <a:cs typeface="Arial"/>
              </a:rPr>
              <a:t>dos </a:t>
            </a:r>
            <a:r>
              <a:rPr dirty="0" sz="3200" spc="-5">
                <a:solidFill>
                  <a:srgbClr val="FF0000"/>
                </a:solidFill>
                <a:latin typeface="Arial"/>
                <a:cs typeface="Arial"/>
              </a:rPr>
              <a:t>alunos</a:t>
            </a:r>
            <a:r>
              <a:rPr dirty="0" sz="3200" spc="-5">
                <a:latin typeface="Arial"/>
                <a:cs typeface="Arial"/>
              </a:rPr>
              <a:t>,  </a:t>
            </a:r>
            <a:r>
              <a:rPr dirty="0" sz="3200" spc="-5">
                <a:solidFill>
                  <a:srgbClr val="FF0000"/>
                </a:solidFill>
                <a:latin typeface="Arial"/>
                <a:cs typeface="Arial"/>
              </a:rPr>
              <a:t>atividades diagnósticas</a:t>
            </a:r>
            <a:r>
              <a:rPr dirty="0" sz="3200" spc="-5">
                <a:latin typeface="Arial"/>
                <a:cs typeface="Arial"/>
              </a:rPr>
              <a:t>, </a:t>
            </a:r>
            <a:r>
              <a:rPr dirty="0" sz="3200" spc="-10">
                <a:latin typeface="Arial"/>
                <a:cs typeface="Arial"/>
              </a:rPr>
              <a:t>num </a:t>
            </a:r>
            <a:r>
              <a:rPr dirty="0" sz="3200" spc="-5">
                <a:latin typeface="Arial"/>
                <a:cs typeface="Arial"/>
              </a:rPr>
              <a:t>processo  avaliativo.</a:t>
            </a:r>
            <a:endParaRPr sz="32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953375" y="1916111"/>
            <a:ext cx="1063625" cy="4826000"/>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239712" y="2060575"/>
            <a:ext cx="7490459" cy="4464050"/>
          </a:xfrm>
          <a:custGeom>
            <a:avLst/>
            <a:gdLst/>
            <a:ahLst/>
            <a:cxnLst/>
            <a:rect l="l" t="t" r="r" b="b"/>
            <a:pathLst>
              <a:path w="7490459" h="4464050">
                <a:moveTo>
                  <a:pt x="6745795" y="0"/>
                </a:moveTo>
                <a:lnTo>
                  <a:pt x="744029" y="0"/>
                </a:lnTo>
                <a:lnTo>
                  <a:pt x="695108" y="1582"/>
                </a:lnTo>
                <a:lnTo>
                  <a:pt x="647033" y="6265"/>
                </a:lnTo>
                <a:lnTo>
                  <a:pt x="599900" y="13949"/>
                </a:lnTo>
                <a:lnTo>
                  <a:pt x="553809" y="24537"/>
                </a:lnTo>
                <a:lnTo>
                  <a:pt x="508856" y="37931"/>
                </a:lnTo>
                <a:lnTo>
                  <a:pt x="465141" y="54032"/>
                </a:lnTo>
                <a:lnTo>
                  <a:pt x="422761" y="72743"/>
                </a:lnTo>
                <a:lnTo>
                  <a:pt x="381814" y="93965"/>
                </a:lnTo>
                <a:lnTo>
                  <a:pt x="342399" y="117601"/>
                </a:lnTo>
                <a:lnTo>
                  <a:pt x="304613" y="143552"/>
                </a:lnTo>
                <a:lnTo>
                  <a:pt x="268554" y="171720"/>
                </a:lnTo>
                <a:lnTo>
                  <a:pt x="234320" y="202008"/>
                </a:lnTo>
                <a:lnTo>
                  <a:pt x="202010" y="234316"/>
                </a:lnTo>
                <a:lnTo>
                  <a:pt x="171722" y="268548"/>
                </a:lnTo>
                <a:lnTo>
                  <a:pt x="143553" y="304604"/>
                </a:lnTo>
                <a:lnTo>
                  <a:pt x="117601" y="342388"/>
                </a:lnTo>
                <a:lnTo>
                  <a:pt x="93965" y="381800"/>
                </a:lnTo>
                <a:lnTo>
                  <a:pt x="72742" y="422743"/>
                </a:lnTo>
                <a:lnTo>
                  <a:pt x="54031" y="465118"/>
                </a:lnTo>
                <a:lnTo>
                  <a:pt x="37930" y="508829"/>
                </a:lnTo>
                <a:lnTo>
                  <a:pt x="24537" y="553775"/>
                </a:lnTo>
                <a:lnTo>
                  <a:pt x="13949" y="599860"/>
                </a:lnTo>
                <a:lnTo>
                  <a:pt x="6264" y="646986"/>
                </a:lnTo>
                <a:lnTo>
                  <a:pt x="1582" y="695054"/>
                </a:lnTo>
                <a:lnTo>
                  <a:pt x="0" y="743965"/>
                </a:lnTo>
                <a:lnTo>
                  <a:pt x="0" y="3720020"/>
                </a:lnTo>
                <a:lnTo>
                  <a:pt x="1582" y="3768941"/>
                </a:lnTo>
                <a:lnTo>
                  <a:pt x="6264" y="3817016"/>
                </a:lnTo>
                <a:lnTo>
                  <a:pt x="13949" y="3864149"/>
                </a:lnTo>
                <a:lnTo>
                  <a:pt x="24537" y="3910240"/>
                </a:lnTo>
                <a:lnTo>
                  <a:pt x="37930" y="3955193"/>
                </a:lnTo>
                <a:lnTo>
                  <a:pt x="54031" y="3998908"/>
                </a:lnTo>
                <a:lnTo>
                  <a:pt x="72742" y="4041288"/>
                </a:lnTo>
                <a:lnTo>
                  <a:pt x="93965" y="4082235"/>
                </a:lnTo>
                <a:lnTo>
                  <a:pt x="117601" y="4121650"/>
                </a:lnTo>
                <a:lnTo>
                  <a:pt x="143553" y="4159436"/>
                </a:lnTo>
                <a:lnTo>
                  <a:pt x="171722" y="4195495"/>
                </a:lnTo>
                <a:lnTo>
                  <a:pt x="202010" y="4229729"/>
                </a:lnTo>
                <a:lnTo>
                  <a:pt x="234320" y="4262039"/>
                </a:lnTo>
                <a:lnTo>
                  <a:pt x="268554" y="4292327"/>
                </a:lnTo>
                <a:lnTo>
                  <a:pt x="304613" y="4320496"/>
                </a:lnTo>
                <a:lnTo>
                  <a:pt x="342399" y="4346448"/>
                </a:lnTo>
                <a:lnTo>
                  <a:pt x="381814" y="4370084"/>
                </a:lnTo>
                <a:lnTo>
                  <a:pt x="422761" y="4391307"/>
                </a:lnTo>
                <a:lnTo>
                  <a:pt x="465141" y="4410018"/>
                </a:lnTo>
                <a:lnTo>
                  <a:pt x="508856" y="4426119"/>
                </a:lnTo>
                <a:lnTo>
                  <a:pt x="553809" y="4439512"/>
                </a:lnTo>
                <a:lnTo>
                  <a:pt x="599900" y="4450100"/>
                </a:lnTo>
                <a:lnTo>
                  <a:pt x="647033" y="4457785"/>
                </a:lnTo>
                <a:lnTo>
                  <a:pt x="695108" y="4462467"/>
                </a:lnTo>
                <a:lnTo>
                  <a:pt x="744029" y="4464050"/>
                </a:lnTo>
                <a:lnTo>
                  <a:pt x="6745795" y="4464050"/>
                </a:lnTo>
                <a:lnTo>
                  <a:pt x="6794721" y="4462467"/>
                </a:lnTo>
                <a:lnTo>
                  <a:pt x="6842801" y="4457785"/>
                </a:lnTo>
                <a:lnTo>
                  <a:pt x="6889936" y="4450100"/>
                </a:lnTo>
                <a:lnTo>
                  <a:pt x="6936028" y="4439512"/>
                </a:lnTo>
                <a:lnTo>
                  <a:pt x="6980981" y="4426119"/>
                </a:lnTo>
                <a:lnTo>
                  <a:pt x="7024695" y="4410018"/>
                </a:lnTo>
                <a:lnTo>
                  <a:pt x="7067073" y="4391307"/>
                </a:lnTo>
                <a:lnTo>
                  <a:pt x="7108017" y="4370084"/>
                </a:lnTo>
                <a:lnTo>
                  <a:pt x="7147429" y="4346448"/>
                </a:lnTo>
                <a:lnTo>
                  <a:pt x="7185211" y="4320496"/>
                </a:lnTo>
                <a:lnTo>
                  <a:pt x="7221265" y="4292327"/>
                </a:lnTo>
                <a:lnTo>
                  <a:pt x="7255494" y="4262039"/>
                </a:lnTo>
                <a:lnTo>
                  <a:pt x="7287798" y="4229729"/>
                </a:lnTo>
                <a:lnTo>
                  <a:pt x="7318081" y="4195495"/>
                </a:lnTo>
                <a:lnTo>
                  <a:pt x="7346245" y="4159436"/>
                </a:lnTo>
                <a:lnTo>
                  <a:pt x="7372191" y="4121650"/>
                </a:lnTo>
                <a:lnTo>
                  <a:pt x="7395822" y="4082235"/>
                </a:lnTo>
                <a:lnTo>
                  <a:pt x="7417039" y="4041288"/>
                </a:lnTo>
                <a:lnTo>
                  <a:pt x="7435745" y="3998908"/>
                </a:lnTo>
                <a:lnTo>
                  <a:pt x="7451842" y="3955193"/>
                </a:lnTo>
                <a:lnTo>
                  <a:pt x="7465232" y="3910240"/>
                </a:lnTo>
                <a:lnTo>
                  <a:pt x="7475816" y="3864149"/>
                </a:lnTo>
                <a:lnTo>
                  <a:pt x="7483498" y="3817016"/>
                </a:lnTo>
                <a:lnTo>
                  <a:pt x="7488179" y="3768941"/>
                </a:lnTo>
                <a:lnTo>
                  <a:pt x="7489761" y="3720020"/>
                </a:lnTo>
                <a:lnTo>
                  <a:pt x="7489761" y="743965"/>
                </a:lnTo>
                <a:lnTo>
                  <a:pt x="7488179" y="695054"/>
                </a:lnTo>
                <a:lnTo>
                  <a:pt x="7483498" y="646986"/>
                </a:lnTo>
                <a:lnTo>
                  <a:pt x="7475816" y="599860"/>
                </a:lnTo>
                <a:lnTo>
                  <a:pt x="7465232" y="553775"/>
                </a:lnTo>
                <a:lnTo>
                  <a:pt x="7451842" y="508829"/>
                </a:lnTo>
                <a:lnTo>
                  <a:pt x="7435745" y="465118"/>
                </a:lnTo>
                <a:lnTo>
                  <a:pt x="7417039" y="422743"/>
                </a:lnTo>
                <a:lnTo>
                  <a:pt x="7395822" y="381800"/>
                </a:lnTo>
                <a:lnTo>
                  <a:pt x="7372191" y="342388"/>
                </a:lnTo>
                <a:lnTo>
                  <a:pt x="7346245" y="304604"/>
                </a:lnTo>
                <a:lnTo>
                  <a:pt x="7318081" y="268548"/>
                </a:lnTo>
                <a:lnTo>
                  <a:pt x="7287798" y="234316"/>
                </a:lnTo>
                <a:lnTo>
                  <a:pt x="7255494" y="202008"/>
                </a:lnTo>
                <a:lnTo>
                  <a:pt x="7221265" y="171720"/>
                </a:lnTo>
                <a:lnTo>
                  <a:pt x="7185211" y="143552"/>
                </a:lnTo>
                <a:lnTo>
                  <a:pt x="7147429" y="117601"/>
                </a:lnTo>
                <a:lnTo>
                  <a:pt x="7108017" y="93965"/>
                </a:lnTo>
                <a:lnTo>
                  <a:pt x="7067073" y="72743"/>
                </a:lnTo>
                <a:lnTo>
                  <a:pt x="7024695" y="54032"/>
                </a:lnTo>
                <a:lnTo>
                  <a:pt x="6980981" y="37931"/>
                </a:lnTo>
                <a:lnTo>
                  <a:pt x="6936028" y="24537"/>
                </a:lnTo>
                <a:lnTo>
                  <a:pt x="6889936" y="13949"/>
                </a:lnTo>
                <a:lnTo>
                  <a:pt x="6842801" y="6265"/>
                </a:lnTo>
                <a:lnTo>
                  <a:pt x="6794721" y="1582"/>
                </a:lnTo>
                <a:lnTo>
                  <a:pt x="6745795" y="0"/>
                </a:lnTo>
                <a:close/>
              </a:path>
            </a:pathLst>
          </a:custGeom>
          <a:solidFill>
            <a:srgbClr val="C3D59B"/>
          </a:solidFill>
        </p:spPr>
        <p:txBody>
          <a:bodyPr wrap="square" lIns="0" tIns="0" rIns="0" bIns="0" rtlCol="0"/>
          <a:lstStyle/>
          <a:p/>
        </p:txBody>
      </p:sp>
      <p:sp>
        <p:nvSpPr>
          <p:cNvPr id="4" name="object 4"/>
          <p:cNvSpPr/>
          <p:nvPr/>
        </p:nvSpPr>
        <p:spPr>
          <a:xfrm>
            <a:off x="239712" y="2060575"/>
            <a:ext cx="7490459" cy="4464050"/>
          </a:xfrm>
          <a:custGeom>
            <a:avLst/>
            <a:gdLst/>
            <a:ahLst/>
            <a:cxnLst/>
            <a:rect l="l" t="t" r="r" b="b"/>
            <a:pathLst>
              <a:path w="7490459" h="4464050">
                <a:moveTo>
                  <a:pt x="0" y="743965"/>
                </a:moveTo>
                <a:lnTo>
                  <a:pt x="1582" y="695054"/>
                </a:lnTo>
                <a:lnTo>
                  <a:pt x="6264" y="646986"/>
                </a:lnTo>
                <a:lnTo>
                  <a:pt x="13949" y="599860"/>
                </a:lnTo>
                <a:lnTo>
                  <a:pt x="24537" y="553775"/>
                </a:lnTo>
                <a:lnTo>
                  <a:pt x="37930" y="508829"/>
                </a:lnTo>
                <a:lnTo>
                  <a:pt x="54031" y="465118"/>
                </a:lnTo>
                <a:lnTo>
                  <a:pt x="72742" y="422743"/>
                </a:lnTo>
                <a:lnTo>
                  <a:pt x="93965" y="381800"/>
                </a:lnTo>
                <a:lnTo>
                  <a:pt x="117601" y="342388"/>
                </a:lnTo>
                <a:lnTo>
                  <a:pt x="143553" y="304604"/>
                </a:lnTo>
                <a:lnTo>
                  <a:pt x="171722" y="268548"/>
                </a:lnTo>
                <a:lnTo>
                  <a:pt x="202010" y="234316"/>
                </a:lnTo>
                <a:lnTo>
                  <a:pt x="234320" y="202008"/>
                </a:lnTo>
                <a:lnTo>
                  <a:pt x="268554" y="171720"/>
                </a:lnTo>
                <a:lnTo>
                  <a:pt x="304613" y="143552"/>
                </a:lnTo>
                <a:lnTo>
                  <a:pt x="342399" y="117601"/>
                </a:lnTo>
                <a:lnTo>
                  <a:pt x="381814" y="93965"/>
                </a:lnTo>
                <a:lnTo>
                  <a:pt x="422761" y="72743"/>
                </a:lnTo>
                <a:lnTo>
                  <a:pt x="465141" y="54032"/>
                </a:lnTo>
                <a:lnTo>
                  <a:pt x="508856" y="37931"/>
                </a:lnTo>
                <a:lnTo>
                  <a:pt x="553809" y="24537"/>
                </a:lnTo>
                <a:lnTo>
                  <a:pt x="599900" y="13949"/>
                </a:lnTo>
                <a:lnTo>
                  <a:pt x="647033" y="6265"/>
                </a:lnTo>
                <a:lnTo>
                  <a:pt x="695108" y="1582"/>
                </a:lnTo>
                <a:lnTo>
                  <a:pt x="744029" y="0"/>
                </a:lnTo>
                <a:lnTo>
                  <a:pt x="6745795" y="0"/>
                </a:lnTo>
                <a:lnTo>
                  <a:pt x="6794721" y="1582"/>
                </a:lnTo>
                <a:lnTo>
                  <a:pt x="6842801" y="6265"/>
                </a:lnTo>
                <a:lnTo>
                  <a:pt x="6889936" y="13949"/>
                </a:lnTo>
                <a:lnTo>
                  <a:pt x="6936028" y="24537"/>
                </a:lnTo>
                <a:lnTo>
                  <a:pt x="6980981" y="37931"/>
                </a:lnTo>
                <a:lnTo>
                  <a:pt x="7024695" y="54032"/>
                </a:lnTo>
                <a:lnTo>
                  <a:pt x="7067073" y="72743"/>
                </a:lnTo>
                <a:lnTo>
                  <a:pt x="7108017" y="93965"/>
                </a:lnTo>
                <a:lnTo>
                  <a:pt x="7147429" y="117601"/>
                </a:lnTo>
                <a:lnTo>
                  <a:pt x="7185211" y="143552"/>
                </a:lnTo>
                <a:lnTo>
                  <a:pt x="7221265" y="171720"/>
                </a:lnTo>
                <a:lnTo>
                  <a:pt x="7255494" y="202008"/>
                </a:lnTo>
                <a:lnTo>
                  <a:pt x="7287798" y="234316"/>
                </a:lnTo>
                <a:lnTo>
                  <a:pt x="7318081" y="268548"/>
                </a:lnTo>
                <a:lnTo>
                  <a:pt x="7346245" y="304604"/>
                </a:lnTo>
                <a:lnTo>
                  <a:pt x="7372191" y="342388"/>
                </a:lnTo>
                <a:lnTo>
                  <a:pt x="7395822" y="381800"/>
                </a:lnTo>
                <a:lnTo>
                  <a:pt x="7417039" y="422743"/>
                </a:lnTo>
                <a:lnTo>
                  <a:pt x="7435745" y="465118"/>
                </a:lnTo>
                <a:lnTo>
                  <a:pt x="7451842" y="508829"/>
                </a:lnTo>
                <a:lnTo>
                  <a:pt x="7465232" y="553775"/>
                </a:lnTo>
                <a:lnTo>
                  <a:pt x="7475816" y="599860"/>
                </a:lnTo>
                <a:lnTo>
                  <a:pt x="7483498" y="646986"/>
                </a:lnTo>
                <a:lnTo>
                  <a:pt x="7488179" y="695054"/>
                </a:lnTo>
                <a:lnTo>
                  <a:pt x="7489761" y="743965"/>
                </a:lnTo>
                <a:lnTo>
                  <a:pt x="7489888" y="3720020"/>
                </a:lnTo>
                <a:lnTo>
                  <a:pt x="7488179" y="3768941"/>
                </a:lnTo>
                <a:lnTo>
                  <a:pt x="7483498" y="3817016"/>
                </a:lnTo>
                <a:lnTo>
                  <a:pt x="7475816" y="3864149"/>
                </a:lnTo>
                <a:lnTo>
                  <a:pt x="7465232" y="3910240"/>
                </a:lnTo>
                <a:lnTo>
                  <a:pt x="7451842" y="3955193"/>
                </a:lnTo>
                <a:lnTo>
                  <a:pt x="7435745" y="3998908"/>
                </a:lnTo>
                <a:lnTo>
                  <a:pt x="7417039" y="4041288"/>
                </a:lnTo>
                <a:lnTo>
                  <a:pt x="7395822" y="4082235"/>
                </a:lnTo>
                <a:lnTo>
                  <a:pt x="7372191" y="4121650"/>
                </a:lnTo>
                <a:lnTo>
                  <a:pt x="7346245" y="4159436"/>
                </a:lnTo>
                <a:lnTo>
                  <a:pt x="7318081" y="4195495"/>
                </a:lnTo>
                <a:lnTo>
                  <a:pt x="7287798" y="4229729"/>
                </a:lnTo>
                <a:lnTo>
                  <a:pt x="7255494" y="4262039"/>
                </a:lnTo>
                <a:lnTo>
                  <a:pt x="7221265" y="4292327"/>
                </a:lnTo>
                <a:lnTo>
                  <a:pt x="7185211" y="4320496"/>
                </a:lnTo>
                <a:lnTo>
                  <a:pt x="7147429" y="4346448"/>
                </a:lnTo>
                <a:lnTo>
                  <a:pt x="7108017" y="4370084"/>
                </a:lnTo>
                <a:lnTo>
                  <a:pt x="7067073" y="4391307"/>
                </a:lnTo>
                <a:lnTo>
                  <a:pt x="7024695" y="4410018"/>
                </a:lnTo>
                <a:lnTo>
                  <a:pt x="6980981" y="4426119"/>
                </a:lnTo>
                <a:lnTo>
                  <a:pt x="6936028" y="4439512"/>
                </a:lnTo>
                <a:lnTo>
                  <a:pt x="6889936" y="4450100"/>
                </a:lnTo>
                <a:lnTo>
                  <a:pt x="6842801" y="4457785"/>
                </a:lnTo>
                <a:lnTo>
                  <a:pt x="6794721" y="4462467"/>
                </a:lnTo>
                <a:lnTo>
                  <a:pt x="6745795" y="4464050"/>
                </a:lnTo>
                <a:lnTo>
                  <a:pt x="744029" y="4464050"/>
                </a:lnTo>
                <a:lnTo>
                  <a:pt x="695108" y="4462467"/>
                </a:lnTo>
                <a:lnTo>
                  <a:pt x="647033" y="4457785"/>
                </a:lnTo>
                <a:lnTo>
                  <a:pt x="599900" y="4450100"/>
                </a:lnTo>
                <a:lnTo>
                  <a:pt x="553809" y="4439512"/>
                </a:lnTo>
                <a:lnTo>
                  <a:pt x="508856" y="4426119"/>
                </a:lnTo>
                <a:lnTo>
                  <a:pt x="465141" y="4410018"/>
                </a:lnTo>
                <a:lnTo>
                  <a:pt x="422761" y="4391307"/>
                </a:lnTo>
                <a:lnTo>
                  <a:pt x="381814" y="4370084"/>
                </a:lnTo>
                <a:lnTo>
                  <a:pt x="342399" y="4346448"/>
                </a:lnTo>
                <a:lnTo>
                  <a:pt x="304613" y="4320496"/>
                </a:lnTo>
                <a:lnTo>
                  <a:pt x="268554" y="4292327"/>
                </a:lnTo>
                <a:lnTo>
                  <a:pt x="234320" y="4262039"/>
                </a:lnTo>
                <a:lnTo>
                  <a:pt x="202010" y="4229729"/>
                </a:lnTo>
                <a:lnTo>
                  <a:pt x="171722" y="4195495"/>
                </a:lnTo>
                <a:lnTo>
                  <a:pt x="143553" y="4159436"/>
                </a:lnTo>
                <a:lnTo>
                  <a:pt x="117601" y="4121650"/>
                </a:lnTo>
                <a:lnTo>
                  <a:pt x="93965" y="4082235"/>
                </a:lnTo>
                <a:lnTo>
                  <a:pt x="72742" y="4041288"/>
                </a:lnTo>
                <a:lnTo>
                  <a:pt x="54031" y="3998908"/>
                </a:lnTo>
                <a:lnTo>
                  <a:pt x="37930" y="3955193"/>
                </a:lnTo>
                <a:lnTo>
                  <a:pt x="24537" y="3910240"/>
                </a:lnTo>
                <a:lnTo>
                  <a:pt x="13949" y="3864149"/>
                </a:lnTo>
                <a:lnTo>
                  <a:pt x="6264" y="3817016"/>
                </a:lnTo>
                <a:lnTo>
                  <a:pt x="1582" y="3768941"/>
                </a:lnTo>
                <a:lnTo>
                  <a:pt x="0" y="3720020"/>
                </a:lnTo>
                <a:lnTo>
                  <a:pt x="0" y="743965"/>
                </a:lnTo>
                <a:close/>
              </a:path>
            </a:pathLst>
          </a:custGeom>
          <a:ln w="25560">
            <a:solidFill>
              <a:srgbClr val="FFFFFF"/>
            </a:solidFill>
          </a:ln>
        </p:spPr>
        <p:txBody>
          <a:bodyPr wrap="square" lIns="0" tIns="0" rIns="0" bIns="0" rtlCol="0"/>
          <a:lstStyle/>
          <a:p/>
        </p:txBody>
      </p:sp>
      <p:sp>
        <p:nvSpPr>
          <p:cNvPr id="5" name="object 5"/>
          <p:cNvSpPr txBox="1"/>
          <p:nvPr/>
        </p:nvSpPr>
        <p:spPr>
          <a:xfrm>
            <a:off x="954125" y="3019806"/>
            <a:ext cx="6406515" cy="1977389"/>
          </a:xfrm>
          <a:prstGeom prst="rect">
            <a:avLst/>
          </a:prstGeom>
        </p:spPr>
        <p:txBody>
          <a:bodyPr wrap="square" lIns="0" tIns="13335" rIns="0" bIns="0" rtlCol="0" vert="horz">
            <a:spAutoFit/>
          </a:bodyPr>
          <a:lstStyle/>
          <a:p>
            <a:pPr marL="629920">
              <a:lnSpc>
                <a:spcPct val="100000"/>
              </a:lnSpc>
              <a:spcBef>
                <a:spcPts val="105"/>
              </a:spcBef>
            </a:pPr>
            <a:r>
              <a:rPr dirty="0" sz="3200" spc="-5" i="1">
                <a:latin typeface="Arial"/>
                <a:cs typeface="Arial"/>
              </a:rPr>
              <a:t>Ler </a:t>
            </a:r>
            <a:r>
              <a:rPr dirty="0" sz="3200" i="1">
                <a:latin typeface="Arial"/>
                <a:cs typeface="Arial"/>
              </a:rPr>
              <a:t>SD </a:t>
            </a:r>
            <a:r>
              <a:rPr dirty="0" sz="3200" spc="-5" i="1">
                <a:latin typeface="Arial"/>
                <a:cs typeface="Arial"/>
              </a:rPr>
              <a:t>(Sequência</a:t>
            </a:r>
            <a:r>
              <a:rPr dirty="0" sz="3200" spc="-50" i="1">
                <a:latin typeface="Arial"/>
                <a:cs typeface="Arial"/>
              </a:rPr>
              <a:t> </a:t>
            </a:r>
            <a:r>
              <a:rPr dirty="0" sz="3200" spc="-5" i="1">
                <a:latin typeface="Arial"/>
                <a:cs typeface="Arial"/>
              </a:rPr>
              <a:t>Didática)</a:t>
            </a:r>
            <a:endParaRPr sz="3200">
              <a:latin typeface="Arial"/>
              <a:cs typeface="Arial"/>
            </a:endParaRPr>
          </a:p>
          <a:p>
            <a:pPr marL="1230630">
              <a:lnSpc>
                <a:spcPct val="100000"/>
              </a:lnSpc>
            </a:pPr>
            <a:r>
              <a:rPr dirty="0" sz="3200" spc="-5" i="1">
                <a:latin typeface="Arial"/>
                <a:cs typeface="Arial"/>
              </a:rPr>
              <a:t>apresentada </a:t>
            </a:r>
            <a:r>
              <a:rPr dirty="0" sz="3200" i="1">
                <a:latin typeface="Arial"/>
                <a:cs typeface="Arial"/>
              </a:rPr>
              <a:t>na </a:t>
            </a:r>
            <a:r>
              <a:rPr dirty="0" sz="3200" spc="-5" i="1">
                <a:latin typeface="Arial"/>
                <a:cs typeface="Arial"/>
              </a:rPr>
              <a:t>p.</a:t>
            </a:r>
            <a:r>
              <a:rPr dirty="0" sz="3200" spc="-70" i="1">
                <a:latin typeface="Arial"/>
                <a:cs typeface="Arial"/>
              </a:rPr>
              <a:t> </a:t>
            </a:r>
            <a:r>
              <a:rPr dirty="0" sz="3200" spc="-5" i="1">
                <a:latin typeface="Arial"/>
                <a:cs typeface="Arial"/>
              </a:rPr>
              <a:t>25.</a:t>
            </a:r>
            <a:endParaRPr sz="3200">
              <a:latin typeface="Arial"/>
              <a:cs typeface="Arial"/>
            </a:endParaRPr>
          </a:p>
          <a:p>
            <a:pPr algn="ctr" marL="12700" marR="5080">
              <a:lnSpc>
                <a:spcPct val="100000"/>
              </a:lnSpc>
            </a:pPr>
            <a:r>
              <a:rPr dirty="0" sz="3200" i="1">
                <a:latin typeface="Arial"/>
                <a:cs typeface="Arial"/>
              </a:rPr>
              <a:t>Proposta de </a:t>
            </a:r>
            <a:r>
              <a:rPr dirty="0" sz="3200" spc="-5" i="1">
                <a:latin typeface="Arial"/>
                <a:cs typeface="Arial"/>
              </a:rPr>
              <a:t>uma professora para</a:t>
            </a:r>
            <a:r>
              <a:rPr dirty="0" sz="3200" spc="-125" i="1">
                <a:latin typeface="Arial"/>
                <a:cs typeface="Arial"/>
              </a:rPr>
              <a:t> </a:t>
            </a:r>
            <a:r>
              <a:rPr dirty="0" sz="3200" i="1">
                <a:latin typeface="Arial"/>
                <a:cs typeface="Arial"/>
              </a:rPr>
              <a:t>o  </a:t>
            </a:r>
            <a:r>
              <a:rPr dirty="0" sz="3200" i="1">
                <a:latin typeface="Arial"/>
                <a:cs typeface="Arial"/>
              </a:rPr>
              <a:t>3º </a:t>
            </a:r>
            <a:r>
              <a:rPr dirty="0" sz="3200" spc="-5" i="1">
                <a:latin typeface="Arial"/>
                <a:cs typeface="Arial"/>
              </a:rPr>
              <a:t>ano </a:t>
            </a:r>
            <a:r>
              <a:rPr dirty="0" sz="3200" i="1">
                <a:latin typeface="Arial"/>
                <a:cs typeface="Arial"/>
              </a:rPr>
              <a:t>do</a:t>
            </a:r>
            <a:r>
              <a:rPr dirty="0" sz="3200" spc="-55" i="1">
                <a:latin typeface="Arial"/>
                <a:cs typeface="Arial"/>
              </a:rPr>
              <a:t> </a:t>
            </a:r>
            <a:r>
              <a:rPr dirty="0" sz="3200" i="1">
                <a:latin typeface="Arial"/>
                <a:cs typeface="Arial"/>
              </a:rPr>
              <a:t>EF</a:t>
            </a:r>
            <a:endParaRPr sz="3200">
              <a:latin typeface="Arial"/>
              <a:cs typeface="Arial"/>
            </a:endParaRPr>
          </a:p>
        </p:txBody>
      </p:sp>
      <p:sp>
        <p:nvSpPr>
          <p:cNvPr id="6" name="object 6"/>
          <p:cNvSpPr/>
          <p:nvPr/>
        </p:nvSpPr>
        <p:spPr>
          <a:xfrm>
            <a:off x="0" y="6742110"/>
            <a:ext cx="9143998" cy="115886"/>
          </a:xfrm>
          <a:prstGeom prst="rect">
            <a:avLst/>
          </a:prstGeom>
          <a:blipFill>
            <a:blip r:embed="rId3" cstate="print"/>
            <a:stretch>
              <a:fillRect/>
            </a:stretch>
          </a:blipFill>
        </p:spPr>
        <p:txBody>
          <a:bodyPr wrap="square" lIns="0" tIns="0" rIns="0" bIns="0" rtlCol="0"/>
          <a:lstStyle/>
          <a:p/>
        </p:txBody>
      </p:sp>
      <p:sp>
        <p:nvSpPr>
          <p:cNvPr id="7" name="object 7"/>
          <p:cNvSpPr/>
          <p:nvPr/>
        </p:nvSpPr>
        <p:spPr>
          <a:xfrm>
            <a:off x="239712" y="166751"/>
            <a:ext cx="8777605" cy="1755775"/>
          </a:xfrm>
          <a:custGeom>
            <a:avLst/>
            <a:gdLst/>
            <a:ahLst/>
            <a:cxnLst/>
            <a:rect l="l" t="t" r="r" b="b"/>
            <a:pathLst>
              <a:path w="8777605" h="1755775">
                <a:moveTo>
                  <a:pt x="0" y="1755775"/>
                </a:moveTo>
                <a:lnTo>
                  <a:pt x="8777224" y="1755775"/>
                </a:lnTo>
                <a:lnTo>
                  <a:pt x="8777224" y="0"/>
                </a:lnTo>
                <a:lnTo>
                  <a:pt x="0" y="0"/>
                </a:lnTo>
                <a:lnTo>
                  <a:pt x="0" y="1755775"/>
                </a:lnTo>
                <a:close/>
              </a:path>
            </a:pathLst>
          </a:custGeom>
          <a:solidFill>
            <a:srgbClr val="A7D970"/>
          </a:solidFill>
        </p:spPr>
        <p:txBody>
          <a:bodyPr wrap="square" lIns="0" tIns="0" rIns="0" bIns="0" rtlCol="0"/>
          <a:lstStyle/>
          <a:p/>
        </p:txBody>
      </p:sp>
      <p:sp>
        <p:nvSpPr>
          <p:cNvPr id="8" name="object 8"/>
          <p:cNvSpPr/>
          <p:nvPr/>
        </p:nvSpPr>
        <p:spPr>
          <a:xfrm>
            <a:off x="8813292" y="1586483"/>
            <a:ext cx="286511" cy="300227"/>
          </a:xfrm>
          <a:prstGeom prst="rect">
            <a:avLst/>
          </a:prstGeom>
          <a:blipFill>
            <a:blip r:embed="rId4" cstate="print"/>
            <a:stretch>
              <a:fillRect/>
            </a:stretch>
          </a:blipFill>
        </p:spPr>
        <p:txBody>
          <a:bodyPr wrap="square" lIns="0" tIns="0" rIns="0" bIns="0" rtlCol="0"/>
          <a:lstStyle/>
          <a:p/>
        </p:txBody>
      </p:sp>
      <p:sp>
        <p:nvSpPr>
          <p:cNvPr id="9" name="object 9"/>
          <p:cNvSpPr txBox="1"/>
          <p:nvPr/>
        </p:nvSpPr>
        <p:spPr>
          <a:xfrm>
            <a:off x="317093" y="178054"/>
            <a:ext cx="8623935" cy="1683385"/>
          </a:xfrm>
          <a:prstGeom prst="rect">
            <a:avLst/>
          </a:prstGeom>
        </p:spPr>
        <p:txBody>
          <a:bodyPr wrap="square" lIns="0" tIns="12065" rIns="0" bIns="0" rtlCol="0" vert="horz">
            <a:spAutoFit/>
          </a:bodyPr>
          <a:lstStyle/>
          <a:p>
            <a:pPr marL="12700" marR="1522095">
              <a:lnSpc>
                <a:spcPct val="100000"/>
              </a:lnSpc>
              <a:spcBef>
                <a:spcPts val="95"/>
              </a:spcBef>
            </a:pPr>
            <a:r>
              <a:rPr dirty="0" sz="2800" spc="-20">
                <a:solidFill>
                  <a:srgbClr val="FFFFFF"/>
                </a:solidFill>
                <a:latin typeface="Calibri"/>
                <a:cs typeface="Calibri"/>
              </a:rPr>
              <a:t>Organização </a:t>
            </a:r>
            <a:r>
              <a:rPr dirty="0" sz="2800" spc="-5">
                <a:solidFill>
                  <a:srgbClr val="FFFFFF"/>
                </a:solidFill>
                <a:latin typeface="Calibri"/>
                <a:cs typeface="Calibri"/>
              </a:rPr>
              <a:t>do </a:t>
            </a:r>
            <a:r>
              <a:rPr dirty="0" sz="2800" spc="-15">
                <a:solidFill>
                  <a:srgbClr val="FFFFFF"/>
                </a:solidFill>
                <a:latin typeface="Calibri"/>
                <a:cs typeface="Calibri"/>
              </a:rPr>
              <a:t>trabalho pedagógico </a:t>
            </a:r>
            <a:r>
              <a:rPr dirty="0" sz="2800" spc="-10">
                <a:solidFill>
                  <a:srgbClr val="FFFFFF"/>
                </a:solidFill>
                <a:latin typeface="Calibri"/>
                <a:cs typeface="Calibri"/>
              </a:rPr>
              <a:t>por </a:t>
            </a:r>
            <a:r>
              <a:rPr dirty="0" sz="2800" spc="-5">
                <a:solidFill>
                  <a:srgbClr val="FFFFFF"/>
                </a:solidFill>
                <a:latin typeface="Calibri"/>
                <a:cs typeface="Calibri"/>
              </a:rPr>
              <a:t>meio </a:t>
            </a:r>
            <a:r>
              <a:rPr dirty="0" sz="2800" spc="-10">
                <a:solidFill>
                  <a:srgbClr val="FFFFFF"/>
                </a:solidFill>
                <a:latin typeface="Calibri"/>
                <a:cs typeface="Calibri"/>
              </a:rPr>
              <a:t>de  </a:t>
            </a:r>
            <a:r>
              <a:rPr dirty="0" sz="2800" spc="-5">
                <a:solidFill>
                  <a:srgbClr val="FFFFFF"/>
                </a:solidFill>
                <a:latin typeface="Calibri"/>
                <a:cs typeface="Calibri"/>
              </a:rPr>
              <a:t>sequências</a:t>
            </a:r>
            <a:r>
              <a:rPr dirty="0" sz="2800" spc="10">
                <a:solidFill>
                  <a:srgbClr val="FFFFFF"/>
                </a:solidFill>
                <a:latin typeface="Calibri"/>
                <a:cs typeface="Calibri"/>
              </a:rPr>
              <a:t> </a:t>
            </a:r>
            <a:r>
              <a:rPr dirty="0" sz="2800" spc="-15">
                <a:solidFill>
                  <a:srgbClr val="FFFFFF"/>
                </a:solidFill>
                <a:latin typeface="Calibri"/>
                <a:cs typeface="Calibri"/>
              </a:rPr>
              <a:t>didáticas</a:t>
            </a:r>
            <a:endParaRPr sz="2800">
              <a:latin typeface="Calibri"/>
              <a:cs typeface="Calibri"/>
            </a:endParaRPr>
          </a:p>
          <a:p>
            <a:pPr algn="r" marR="5080">
              <a:lnSpc>
                <a:spcPct val="100000"/>
              </a:lnSpc>
              <a:spcBef>
                <a:spcPts val="1290"/>
              </a:spcBef>
            </a:pPr>
            <a:r>
              <a:rPr dirty="0" sz="1400" spc="-5">
                <a:latin typeface="Calibri"/>
                <a:cs typeface="Calibri"/>
              </a:rPr>
              <a:t>Adelma</a:t>
            </a:r>
            <a:r>
              <a:rPr dirty="0" sz="1400" spc="-40">
                <a:latin typeface="Calibri"/>
                <a:cs typeface="Calibri"/>
              </a:rPr>
              <a:t> </a:t>
            </a:r>
            <a:r>
              <a:rPr dirty="0" sz="1400" spc="-5">
                <a:latin typeface="Calibri"/>
                <a:cs typeface="Calibri"/>
              </a:rPr>
              <a:t>Barros-Mendes</a:t>
            </a:r>
            <a:endParaRPr sz="1400">
              <a:latin typeface="Calibri"/>
              <a:cs typeface="Calibri"/>
            </a:endParaRPr>
          </a:p>
          <a:p>
            <a:pPr algn="r" marR="5715">
              <a:lnSpc>
                <a:spcPct val="100000"/>
              </a:lnSpc>
              <a:spcBef>
                <a:spcPts val="5"/>
              </a:spcBef>
            </a:pPr>
            <a:r>
              <a:rPr dirty="0" sz="1400" spc="-10">
                <a:latin typeface="Calibri"/>
                <a:cs typeface="Calibri"/>
              </a:rPr>
              <a:t>Débora </a:t>
            </a:r>
            <a:r>
              <a:rPr dirty="0" sz="1400" spc="-5">
                <a:latin typeface="Calibri"/>
                <a:cs typeface="Calibri"/>
              </a:rPr>
              <a:t>Anunciação</a:t>
            </a:r>
            <a:r>
              <a:rPr dirty="0" sz="1400" spc="-60">
                <a:latin typeface="Calibri"/>
                <a:cs typeface="Calibri"/>
              </a:rPr>
              <a:t> </a:t>
            </a:r>
            <a:r>
              <a:rPr dirty="0" sz="1400" spc="-5">
                <a:latin typeface="Calibri"/>
                <a:cs typeface="Calibri"/>
              </a:rPr>
              <a:t>Cunha</a:t>
            </a:r>
            <a:endParaRPr sz="1400">
              <a:latin typeface="Calibri"/>
              <a:cs typeface="Calibri"/>
            </a:endParaRPr>
          </a:p>
          <a:p>
            <a:pPr algn="r" marR="5080">
              <a:lnSpc>
                <a:spcPct val="100000"/>
              </a:lnSpc>
            </a:pPr>
            <a:r>
              <a:rPr dirty="0" sz="1400" spc="-5">
                <a:latin typeface="Calibri"/>
                <a:cs typeface="Calibri"/>
              </a:rPr>
              <a:t>Rosinalda</a:t>
            </a:r>
            <a:r>
              <a:rPr dirty="0" sz="1400" spc="-85">
                <a:latin typeface="Calibri"/>
                <a:cs typeface="Calibri"/>
              </a:rPr>
              <a:t> </a:t>
            </a:r>
            <a:r>
              <a:rPr dirty="0" sz="1400" spc="-25">
                <a:latin typeface="Calibri"/>
                <a:cs typeface="Calibri"/>
              </a:rPr>
              <a:t>Teles</a:t>
            </a:r>
            <a:endParaRPr sz="1400">
              <a:latin typeface="Calibri"/>
              <a:cs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4" name="object 4"/>
          <p:cNvSpPr/>
          <p:nvPr/>
        </p:nvSpPr>
        <p:spPr>
          <a:xfrm>
            <a:off x="611187" y="1090561"/>
            <a:ext cx="3996690" cy="518159"/>
          </a:xfrm>
          <a:custGeom>
            <a:avLst/>
            <a:gdLst/>
            <a:ahLst/>
            <a:cxnLst/>
            <a:rect l="l" t="t" r="r" b="b"/>
            <a:pathLst>
              <a:path w="3996690" h="518159">
                <a:moveTo>
                  <a:pt x="0" y="518147"/>
                </a:moveTo>
                <a:lnTo>
                  <a:pt x="3996563" y="518147"/>
                </a:lnTo>
                <a:lnTo>
                  <a:pt x="3996563" y="0"/>
                </a:lnTo>
                <a:lnTo>
                  <a:pt x="0" y="0"/>
                </a:lnTo>
                <a:lnTo>
                  <a:pt x="0" y="518147"/>
                </a:lnTo>
                <a:close/>
              </a:path>
            </a:pathLst>
          </a:custGeom>
          <a:solidFill>
            <a:srgbClr val="4F81BC"/>
          </a:solidFill>
        </p:spPr>
        <p:txBody>
          <a:bodyPr wrap="square" lIns="0" tIns="0" rIns="0" bIns="0" rtlCol="0"/>
          <a:lstStyle/>
          <a:p/>
        </p:txBody>
      </p:sp>
      <p:sp>
        <p:nvSpPr>
          <p:cNvPr id="5" name="object 5"/>
          <p:cNvSpPr/>
          <p:nvPr/>
        </p:nvSpPr>
        <p:spPr>
          <a:xfrm>
            <a:off x="4607686" y="1090561"/>
            <a:ext cx="3996690" cy="518159"/>
          </a:xfrm>
          <a:custGeom>
            <a:avLst/>
            <a:gdLst/>
            <a:ahLst/>
            <a:cxnLst/>
            <a:rect l="l" t="t" r="r" b="b"/>
            <a:pathLst>
              <a:path w="3996690" h="518159">
                <a:moveTo>
                  <a:pt x="0" y="518147"/>
                </a:moveTo>
                <a:lnTo>
                  <a:pt x="3996563" y="518147"/>
                </a:lnTo>
                <a:lnTo>
                  <a:pt x="3996563" y="0"/>
                </a:lnTo>
                <a:lnTo>
                  <a:pt x="0" y="0"/>
                </a:lnTo>
                <a:lnTo>
                  <a:pt x="0" y="518147"/>
                </a:lnTo>
                <a:close/>
              </a:path>
            </a:pathLst>
          </a:custGeom>
          <a:solidFill>
            <a:srgbClr val="4F81BC"/>
          </a:solidFill>
        </p:spPr>
        <p:txBody>
          <a:bodyPr wrap="square" lIns="0" tIns="0" rIns="0" bIns="0" rtlCol="0"/>
          <a:lstStyle/>
          <a:p/>
        </p:txBody>
      </p:sp>
      <p:sp>
        <p:nvSpPr>
          <p:cNvPr id="6" name="object 6"/>
          <p:cNvSpPr/>
          <p:nvPr/>
        </p:nvSpPr>
        <p:spPr>
          <a:xfrm>
            <a:off x="611187" y="1608721"/>
            <a:ext cx="3996690" cy="925194"/>
          </a:xfrm>
          <a:custGeom>
            <a:avLst/>
            <a:gdLst/>
            <a:ahLst/>
            <a:cxnLst/>
            <a:rect l="l" t="t" r="r" b="b"/>
            <a:pathLst>
              <a:path w="3996690" h="925194">
                <a:moveTo>
                  <a:pt x="0" y="924674"/>
                </a:moveTo>
                <a:lnTo>
                  <a:pt x="3996563" y="924674"/>
                </a:lnTo>
                <a:lnTo>
                  <a:pt x="3996563" y="0"/>
                </a:lnTo>
                <a:lnTo>
                  <a:pt x="0" y="0"/>
                </a:lnTo>
                <a:lnTo>
                  <a:pt x="0" y="924674"/>
                </a:lnTo>
                <a:close/>
              </a:path>
            </a:pathLst>
          </a:custGeom>
          <a:solidFill>
            <a:srgbClr val="D0D7E8"/>
          </a:solidFill>
        </p:spPr>
        <p:txBody>
          <a:bodyPr wrap="square" lIns="0" tIns="0" rIns="0" bIns="0" rtlCol="0"/>
          <a:lstStyle/>
          <a:p/>
        </p:txBody>
      </p:sp>
      <p:sp>
        <p:nvSpPr>
          <p:cNvPr id="7" name="object 7"/>
          <p:cNvSpPr/>
          <p:nvPr/>
        </p:nvSpPr>
        <p:spPr>
          <a:xfrm>
            <a:off x="4607686" y="1608721"/>
            <a:ext cx="3996690" cy="925194"/>
          </a:xfrm>
          <a:custGeom>
            <a:avLst/>
            <a:gdLst/>
            <a:ahLst/>
            <a:cxnLst/>
            <a:rect l="l" t="t" r="r" b="b"/>
            <a:pathLst>
              <a:path w="3996690" h="925194">
                <a:moveTo>
                  <a:pt x="0" y="924674"/>
                </a:moveTo>
                <a:lnTo>
                  <a:pt x="3996563" y="924674"/>
                </a:lnTo>
                <a:lnTo>
                  <a:pt x="3996563" y="0"/>
                </a:lnTo>
                <a:lnTo>
                  <a:pt x="0" y="0"/>
                </a:lnTo>
                <a:lnTo>
                  <a:pt x="0" y="924674"/>
                </a:lnTo>
                <a:close/>
              </a:path>
            </a:pathLst>
          </a:custGeom>
          <a:solidFill>
            <a:srgbClr val="D0D7E8"/>
          </a:solidFill>
        </p:spPr>
        <p:txBody>
          <a:bodyPr wrap="square" lIns="0" tIns="0" rIns="0" bIns="0" rtlCol="0"/>
          <a:lstStyle/>
          <a:p/>
        </p:txBody>
      </p:sp>
      <p:sp>
        <p:nvSpPr>
          <p:cNvPr id="8" name="object 8"/>
          <p:cNvSpPr/>
          <p:nvPr/>
        </p:nvSpPr>
        <p:spPr>
          <a:xfrm>
            <a:off x="611187" y="2533395"/>
            <a:ext cx="3996690" cy="640080"/>
          </a:xfrm>
          <a:custGeom>
            <a:avLst/>
            <a:gdLst/>
            <a:ahLst/>
            <a:cxnLst/>
            <a:rect l="l" t="t" r="r" b="b"/>
            <a:pathLst>
              <a:path w="3996690" h="640080">
                <a:moveTo>
                  <a:pt x="0" y="640079"/>
                </a:moveTo>
                <a:lnTo>
                  <a:pt x="3996563" y="640079"/>
                </a:lnTo>
                <a:lnTo>
                  <a:pt x="3996563" y="0"/>
                </a:lnTo>
                <a:lnTo>
                  <a:pt x="0" y="0"/>
                </a:lnTo>
                <a:lnTo>
                  <a:pt x="0" y="640079"/>
                </a:lnTo>
                <a:close/>
              </a:path>
            </a:pathLst>
          </a:custGeom>
          <a:solidFill>
            <a:srgbClr val="E9ECF4"/>
          </a:solidFill>
        </p:spPr>
        <p:txBody>
          <a:bodyPr wrap="square" lIns="0" tIns="0" rIns="0" bIns="0" rtlCol="0"/>
          <a:lstStyle/>
          <a:p/>
        </p:txBody>
      </p:sp>
      <p:sp>
        <p:nvSpPr>
          <p:cNvPr id="9" name="object 9"/>
          <p:cNvSpPr/>
          <p:nvPr/>
        </p:nvSpPr>
        <p:spPr>
          <a:xfrm>
            <a:off x="4607686" y="2533395"/>
            <a:ext cx="3996690" cy="640080"/>
          </a:xfrm>
          <a:custGeom>
            <a:avLst/>
            <a:gdLst/>
            <a:ahLst/>
            <a:cxnLst/>
            <a:rect l="l" t="t" r="r" b="b"/>
            <a:pathLst>
              <a:path w="3996690" h="640080">
                <a:moveTo>
                  <a:pt x="0" y="640079"/>
                </a:moveTo>
                <a:lnTo>
                  <a:pt x="3996563" y="640079"/>
                </a:lnTo>
                <a:lnTo>
                  <a:pt x="3996563" y="0"/>
                </a:lnTo>
                <a:lnTo>
                  <a:pt x="0" y="0"/>
                </a:lnTo>
                <a:lnTo>
                  <a:pt x="0" y="640079"/>
                </a:lnTo>
                <a:close/>
              </a:path>
            </a:pathLst>
          </a:custGeom>
          <a:solidFill>
            <a:srgbClr val="E9ECF4"/>
          </a:solidFill>
        </p:spPr>
        <p:txBody>
          <a:bodyPr wrap="square" lIns="0" tIns="0" rIns="0" bIns="0" rtlCol="0"/>
          <a:lstStyle/>
          <a:p/>
        </p:txBody>
      </p:sp>
      <p:sp>
        <p:nvSpPr>
          <p:cNvPr id="10" name="object 10"/>
          <p:cNvSpPr/>
          <p:nvPr/>
        </p:nvSpPr>
        <p:spPr>
          <a:xfrm>
            <a:off x="611187" y="3173476"/>
            <a:ext cx="3996690" cy="2560955"/>
          </a:xfrm>
          <a:custGeom>
            <a:avLst/>
            <a:gdLst/>
            <a:ahLst/>
            <a:cxnLst/>
            <a:rect l="l" t="t" r="r" b="b"/>
            <a:pathLst>
              <a:path w="3996690" h="2560954">
                <a:moveTo>
                  <a:pt x="0" y="2560574"/>
                </a:moveTo>
                <a:lnTo>
                  <a:pt x="3996563" y="2560574"/>
                </a:lnTo>
                <a:lnTo>
                  <a:pt x="3996563" y="0"/>
                </a:lnTo>
                <a:lnTo>
                  <a:pt x="0" y="0"/>
                </a:lnTo>
                <a:lnTo>
                  <a:pt x="0" y="2560574"/>
                </a:lnTo>
                <a:close/>
              </a:path>
            </a:pathLst>
          </a:custGeom>
          <a:solidFill>
            <a:srgbClr val="D0D7E8"/>
          </a:solidFill>
        </p:spPr>
        <p:txBody>
          <a:bodyPr wrap="square" lIns="0" tIns="0" rIns="0" bIns="0" rtlCol="0"/>
          <a:lstStyle/>
          <a:p/>
        </p:txBody>
      </p:sp>
      <p:sp>
        <p:nvSpPr>
          <p:cNvPr id="11" name="object 11"/>
          <p:cNvSpPr/>
          <p:nvPr/>
        </p:nvSpPr>
        <p:spPr>
          <a:xfrm>
            <a:off x="4607686" y="3173476"/>
            <a:ext cx="3996690" cy="2560955"/>
          </a:xfrm>
          <a:custGeom>
            <a:avLst/>
            <a:gdLst/>
            <a:ahLst/>
            <a:cxnLst/>
            <a:rect l="l" t="t" r="r" b="b"/>
            <a:pathLst>
              <a:path w="3996690" h="2560954">
                <a:moveTo>
                  <a:pt x="0" y="2560574"/>
                </a:moveTo>
                <a:lnTo>
                  <a:pt x="3996563" y="2560574"/>
                </a:lnTo>
                <a:lnTo>
                  <a:pt x="3996563" y="0"/>
                </a:lnTo>
                <a:lnTo>
                  <a:pt x="0" y="0"/>
                </a:lnTo>
                <a:lnTo>
                  <a:pt x="0" y="2560574"/>
                </a:lnTo>
                <a:close/>
              </a:path>
            </a:pathLst>
          </a:custGeom>
          <a:solidFill>
            <a:srgbClr val="D0D7E8"/>
          </a:solidFill>
        </p:spPr>
        <p:txBody>
          <a:bodyPr wrap="square" lIns="0" tIns="0" rIns="0" bIns="0" rtlCol="0"/>
          <a:lstStyle/>
          <a:p/>
        </p:txBody>
      </p:sp>
      <p:sp>
        <p:nvSpPr>
          <p:cNvPr id="12" name="object 12"/>
          <p:cNvSpPr/>
          <p:nvPr/>
        </p:nvSpPr>
        <p:spPr>
          <a:xfrm>
            <a:off x="812291" y="1021080"/>
            <a:ext cx="3627120" cy="582168"/>
          </a:xfrm>
          <a:prstGeom prst="rect">
            <a:avLst/>
          </a:prstGeom>
          <a:blipFill>
            <a:blip r:embed="rId2" cstate="print"/>
            <a:stretch>
              <a:fillRect/>
            </a:stretch>
          </a:blipFill>
        </p:spPr>
        <p:txBody>
          <a:bodyPr wrap="square" lIns="0" tIns="0" rIns="0" bIns="0" rtlCol="0"/>
          <a:lstStyle/>
          <a:p/>
        </p:txBody>
      </p:sp>
      <p:sp>
        <p:nvSpPr>
          <p:cNvPr id="13" name="object 13"/>
          <p:cNvSpPr/>
          <p:nvPr/>
        </p:nvSpPr>
        <p:spPr>
          <a:xfrm>
            <a:off x="3963923" y="1021080"/>
            <a:ext cx="556260" cy="582168"/>
          </a:xfrm>
          <a:prstGeom prst="rect">
            <a:avLst/>
          </a:prstGeom>
          <a:blipFill>
            <a:blip r:embed="rId3" cstate="print"/>
            <a:stretch>
              <a:fillRect/>
            </a:stretch>
          </a:blipFill>
        </p:spPr>
        <p:txBody>
          <a:bodyPr wrap="square" lIns="0" tIns="0" rIns="0" bIns="0" rtlCol="0"/>
          <a:lstStyle/>
          <a:p/>
        </p:txBody>
      </p:sp>
      <p:sp>
        <p:nvSpPr>
          <p:cNvPr id="14" name="object 14"/>
          <p:cNvSpPr/>
          <p:nvPr/>
        </p:nvSpPr>
        <p:spPr>
          <a:xfrm>
            <a:off x="4619244" y="1021080"/>
            <a:ext cx="3984625" cy="582168"/>
          </a:xfrm>
          <a:prstGeom prst="rect">
            <a:avLst/>
          </a:prstGeom>
          <a:blipFill>
            <a:blip r:embed="rId4" cstate="print"/>
            <a:stretch>
              <a:fillRect/>
            </a:stretch>
          </a:blipFill>
        </p:spPr>
        <p:txBody>
          <a:bodyPr wrap="square" lIns="0" tIns="0" rIns="0" bIns="0" rtlCol="0"/>
          <a:lstStyle/>
          <a:p/>
        </p:txBody>
      </p:sp>
      <p:sp>
        <p:nvSpPr>
          <p:cNvPr id="15" name="object 15"/>
          <p:cNvSpPr/>
          <p:nvPr/>
        </p:nvSpPr>
        <p:spPr>
          <a:xfrm>
            <a:off x="8148828" y="1021080"/>
            <a:ext cx="455041" cy="582168"/>
          </a:xfrm>
          <a:prstGeom prst="rect">
            <a:avLst/>
          </a:prstGeom>
          <a:blipFill>
            <a:blip r:embed="rId5" cstate="print"/>
            <a:stretch>
              <a:fillRect/>
            </a:stretch>
          </a:blipFill>
        </p:spPr>
        <p:txBody>
          <a:bodyPr wrap="square" lIns="0" tIns="0" rIns="0" bIns="0" rtlCol="0"/>
          <a:lstStyle/>
          <a:p/>
        </p:txBody>
      </p:sp>
      <p:sp>
        <p:nvSpPr>
          <p:cNvPr id="16" name="object 16"/>
          <p:cNvSpPr/>
          <p:nvPr/>
        </p:nvSpPr>
        <p:spPr>
          <a:xfrm>
            <a:off x="611187" y="2125979"/>
            <a:ext cx="2551112" cy="384048"/>
          </a:xfrm>
          <a:prstGeom prst="rect">
            <a:avLst/>
          </a:prstGeom>
          <a:blipFill>
            <a:blip r:embed="rId6" cstate="print"/>
            <a:stretch>
              <a:fillRect/>
            </a:stretch>
          </a:blipFill>
        </p:spPr>
        <p:txBody>
          <a:bodyPr wrap="square" lIns="0" tIns="0" rIns="0" bIns="0" rtlCol="0"/>
          <a:lstStyle/>
          <a:p/>
        </p:txBody>
      </p:sp>
      <p:sp>
        <p:nvSpPr>
          <p:cNvPr id="17" name="object 17"/>
          <p:cNvSpPr/>
          <p:nvPr/>
        </p:nvSpPr>
        <p:spPr>
          <a:xfrm>
            <a:off x="2848355" y="2125979"/>
            <a:ext cx="371856" cy="384048"/>
          </a:xfrm>
          <a:prstGeom prst="rect">
            <a:avLst/>
          </a:prstGeom>
          <a:blipFill>
            <a:blip r:embed="rId7" cstate="print"/>
            <a:stretch>
              <a:fillRect/>
            </a:stretch>
          </a:blipFill>
        </p:spPr>
        <p:txBody>
          <a:bodyPr wrap="square" lIns="0" tIns="0" rIns="0" bIns="0" rtlCol="0"/>
          <a:lstStyle/>
          <a:p/>
        </p:txBody>
      </p:sp>
      <p:sp>
        <p:nvSpPr>
          <p:cNvPr id="18" name="object 18"/>
          <p:cNvSpPr/>
          <p:nvPr/>
        </p:nvSpPr>
        <p:spPr>
          <a:xfrm>
            <a:off x="2906267" y="2125979"/>
            <a:ext cx="365759" cy="384048"/>
          </a:xfrm>
          <a:prstGeom prst="rect">
            <a:avLst/>
          </a:prstGeom>
          <a:blipFill>
            <a:blip r:embed="rId8" cstate="print"/>
            <a:stretch>
              <a:fillRect/>
            </a:stretch>
          </a:blipFill>
        </p:spPr>
        <p:txBody>
          <a:bodyPr wrap="square" lIns="0" tIns="0" rIns="0" bIns="0" rtlCol="0"/>
          <a:lstStyle/>
          <a:p/>
        </p:txBody>
      </p:sp>
      <p:sp>
        <p:nvSpPr>
          <p:cNvPr id="19" name="object 19"/>
          <p:cNvSpPr/>
          <p:nvPr/>
        </p:nvSpPr>
        <p:spPr>
          <a:xfrm>
            <a:off x="4607686" y="2125979"/>
            <a:ext cx="2550541" cy="384048"/>
          </a:xfrm>
          <a:prstGeom prst="rect">
            <a:avLst/>
          </a:prstGeom>
          <a:blipFill>
            <a:blip r:embed="rId9" cstate="print"/>
            <a:stretch>
              <a:fillRect/>
            </a:stretch>
          </a:blipFill>
        </p:spPr>
        <p:txBody>
          <a:bodyPr wrap="square" lIns="0" tIns="0" rIns="0" bIns="0" rtlCol="0"/>
          <a:lstStyle/>
          <a:p/>
        </p:txBody>
      </p:sp>
      <p:sp>
        <p:nvSpPr>
          <p:cNvPr id="20" name="object 20"/>
          <p:cNvSpPr/>
          <p:nvPr/>
        </p:nvSpPr>
        <p:spPr>
          <a:xfrm>
            <a:off x="6844283" y="2125979"/>
            <a:ext cx="371855" cy="384048"/>
          </a:xfrm>
          <a:prstGeom prst="rect">
            <a:avLst/>
          </a:prstGeom>
          <a:blipFill>
            <a:blip r:embed="rId10" cstate="print"/>
            <a:stretch>
              <a:fillRect/>
            </a:stretch>
          </a:blipFill>
        </p:spPr>
        <p:txBody>
          <a:bodyPr wrap="square" lIns="0" tIns="0" rIns="0" bIns="0" rtlCol="0"/>
          <a:lstStyle/>
          <a:p/>
        </p:txBody>
      </p:sp>
      <p:sp>
        <p:nvSpPr>
          <p:cNvPr id="21" name="object 21"/>
          <p:cNvSpPr/>
          <p:nvPr/>
        </p:nvSpPr>
        <p:spPr>
          <a:xfrm>
            <a:off x="611187" y="2502407"/>
            <a:ext cx="650684" cy="384048"/>
          </a:xfrm>
          <a:prstGeom prst="rect">
            <a:avLst/>
          </a:prstGeom>
          <a:blipFill>
            <a:blip r:embed="rId11" cstate="print"/>
            <a:stretch>
              <a:fillRect/>
            </a:stretch>
          </a:blipFill>
        </p:spPr>
        <p:txBody>
          <a:bodyPr wrap="square" lIns="0" tIns="0" rIns="0" bIns="0" rtlCol="0"/>
          <a:lstStyle/>
          <a:p/>
        </p:txBody>
      </p:sp>
      <p:sp>
        <p:nvSpPr>
          <p:cNvPr id="22" name="object 22"/>
          <p:cNvSpPr/>
          <p:nvPr/>
        </p:nvSpPr>
        <p:spPr>
          <a:xfrm>
            <a:off x="1353311" y="2502407"/>
            <a:ext cx="1246632" cy="384048"/>
          </a:xfrm>
          <a:prstGeom prst="rect">
            <a:avLst/>
          </a:prstGeom>
          <a:blipFill>
            <a:blip r:embed="rId12" cstate="print"/>
            <a:stretch>
              <a:fillRect/>
            </a:stretch>
          </a:blipFill>
        </p:spPr>
        <p:txBody>
          <a:bodyPr wrap="square" lIns="0" tIns="0" rIns="0" bIns="0" rtlCol="0"/>
          <a:lstStyle/>
          <a:p/>
        </p:txBody>
      </p:sp>
      <p:sp>
        <p:nvSpPr>
          <p:cNvPr id="23" name="object 23"/>
          <p:cNvSpPr/>
          <p:nvPr/>
        </p:nvSpPr>
        <p:spPr>
          <a:xfrm>
            <a:off x="2286000" y="2502407"/>
            <a:ext cx="365760" cy="384048"/>
          </a:xfrm>
          <a:prstGeom prst="rect">
            <a:avLst/>
          </a:prstGeom>
          <a:blipFill>
            <a:blip r:embed="rId13" cstate="print"/>
            <a:stretch>
              <a:fillRect/>
            </a:stretch>
          </a:blipFill>
        </p:spPr>
        <p:txBody>
          <a:bodyPr wrap="square" lIns="0" tIns="0" rIns="0" bIns="0" rtlCol="0"/>
          <a:lstStyle/>
          <a:p/>
        </p:txBody>
      </p:sp>
      <p:sp>
        <p:nvSpPr>
          <p:cNvPr id="24" name="object 24"/>
          <p:cNvSpPr/>
          <p:nvPr/>
        </p:nvSpPr>
        <p:spPr>
          <a:xfrm>
            <a:off x="2337816" y="2502407"/>
            <a:ext cx="853440" cy="384048"/>
          </a:xfrm>
          <a:prstGeom prst="rect">
            <a:avLst/>
          </a:prstGeom>
          <a:blipFill>
            <a:blip r:embed="rId14" cstate="print"/>
            <a:stretch>
              <a:fillRect/>
            </a:stretch>
          </a:blipFill>
        </p:spPr>
        <p:txBody>
          <a:bodyPr wrap="square" lIns="0" tIns="0" rIns="0" bIns="0" rtlCol="0"/>
          <a:lstStyle/>
          <a:p/>
        </p:txBody>
      </p:sp>
      <p:sp>
        <p:nvSpPr>
          <p:cNvPr id="25" name="object 25"/>
          <p:cNvSpPr/>
          <p:nvPr/>
        </p:nvSpPr>
        <p:spPr>
          <a:xfrm>
            <a:off x="2877311" y="2502407"/>
            <a:ext cx="371856" cy="384048"/>
          </a:xfrm>
          <a:prstGeom prst="rect">
            <a:avLst/>
          </a:prstGeom>
          <a:blipFill>
            <a:blip r:embed="rId15" cstate="print"/>
            <a:stretch>
              <a:fillRect/>
            </a:stretch>
          </a:blipFill>
        </p:spPr>
        <p:txBody>
          <a:bodyPr wrap="square" lIns="0" tIns="0" rIns="0" bIns="0" rtlCol="0"/>
          <a:lstStyle/>
          <a:p/>
        </p:txBody>
      </p:sp>
      <p:sp>
        <p:nvSpPr>
          <p:cNvPr id="26" name="object 26"/>
          <p:cNvSpPr/>
          <p:nvPr/>
        </p:nvSpPr>
        <p:spPr>
          <a:xfrm>
            <a:off x="2935223" y="2502407"/>
            <a:ext cx="365760" cy="384048"/>
          </a:xfrm>
          <a:prstGeom prst="rect">
            <a:avLst/>
          </a:prstGeom>
          <a:blipFill>
            <a:blip r:embed="rId16" cstate="print"/>
            <a:stretch>
              <a:fillRect/>
            </a:stretch>
          </a:blipFill>
        </p:spPr>
        <p:txBody>
          <a:bodyPr wrap="square" lIns="0" tIns="0" rIns="0" bIns="0" rtlCol="0"/>
          <a:lstStyle/>
          <a:p/>
        </p:txBody>
      </p:sp>
      <p:sp>
        <p:nvSpPr>
          <p:cNvPr id="27" name="object 27"/>
          <p:cNvSpPr/>
          <p:nvPr/>
        </p:nvSpPr>
        <p:spPr>
          <a:xfrm>
            <a:off x="4607686" y="2502407"/>
            <a:ext cx="639445" cy="384048"/>
          </a:xfrm>
          <a:prstGeom prst="rect">
            <a:avLst/>
          </a:prstGeom>
          <a:blipFill>
            <a:blip r:embed="rId17" cstate="print"/>
            <a:stretch>
              <a:fillRect/>
            </a:stretch>
          </a:blipFill>
        </p:spPr>
        <p:txBody>
          <a:bodyPr wrap="square" lIns="0" tIns="0" rIns="0" bIns="0" rtlCol="0"/>
          <a:lstStyle/>
          <a:p/>
        </p:txBody>
      </p:sp>
      <p:sp>
        <p:nvSpPr>
          <p:cNvPr id="28" name="object 28"/>
          <p:cNvSpPr/>
          <p:nvPr/>
        </p:nvSpPr>
        <p:spPr>
          <a:xfrm>
            <a:off x="4933188" y="2502407"/>
            <a:ext cx="376427" cy="384048"/>
          </a:xfrm>
          <a:prstGeom prst="rect">
            <a:avLst/>
          </a:prstGeom>
          <a:blipFill>
            <a:blip r:embed="rId18" cstate="print"/>
            <a:stretch>
              <a:fillRect/>
            </a:stretch>
          </a:blipFill>
        </p:spPr>
        <p:txBody>
          <a:bodyPr wrap="square" lIns="0" tIns="0" rIns="0" bIns="0" rtlCol="0"/>
          <a:lstStyle/>
          <a:p/>
        </p:txBody>
      </p:sp>
      <p:sp>
        <p:nvSpPr>
          <p:cNvPr id="29" name="object 29"/>
          <p:cNvSpPr/>
          <p:nvPr/>
        </p:nvSpPr>
        <p:spPr>
          <a:xfrm>
            <a:off x="4995671" y="2502407"/>
            <a:ext cx="684276" cy="384048"/>
          </a:xfrm>
          <a:prstGeom prst="rect">
            <a:avLst/>
          </a:prstGeom>
          <a:blipFill>
            <a:blip r:embed="rId19" cstate="print"/>
            <a:stretch>
              <a:fillRect/>
            </a:stretch>
          </a:blipFill>
        </p:spPr>
        <p:txBody>
          <a:bodyPr wrap="square" lIns="0" tIns="0" rIns="0" bIns="0" rtlCol="0"/>
          <a:lstStyle/>
          <a:p/>
        </p:txBody>
      </p:sp>
      <p:sp>
        <p:nvSpPr>
          <p:cNvPr id="30" name="object 30"/>
          <p:cNvSpPr/>
          <p:nvPr/>
        </p:nvSpPr>
        <p:spPr>
          <a:xfrm>
            <a:off x="7435595" y="2502407"/>
            <a:ext cx="1168019" cy="384048"/>
          </a:xfrm>
          <a:prstGeom prst="rect">
            <a:avLst/>
          </a:prstGeom>
          <a:blipFill>
            <a:blip r:embed="rId20" cstate="print"/>
            <a:stretch>
              <a:fillRect/>
            </a:stretch>
          </a:blipFill>
        </p:spPr>
        <p:txBody>
          <a:bodyPr wrap="square" lIns="0" tIns="0" rIns="0" bIns="0" rtlCol="0"/>
          <a:lstStyle/>
          <a:p/>
        </p:txBody>
      </p:sp>
      <p:sp>
        <p:nvSpPr>
          <p:cNvPr id="31" name="object 31"/>
          <p:cNvSpPr/>
          <p:nvPr/>
        </p:nvSpPr>
        <p:spPr>
          <a:xfrm>
            <a:off x="8368283" y="2502407"/>
            <a:ext cx="235331" cy="384048"/>
          </a:xfrm>
          <a:prstGeom prst="rect">
            <a:avLst/>
          </a:prstGeom>
          <a:blipFill>
            <a:blip r:embed="rId21" cstate="print"/>
            <a:stretch>
              <a:fillRect/>
            </a:stretch>
          </a:blipFill>
        </p:spPr>
        <p:txBody>
          <a:bodyPr wrap="square" lIns="0" tIns="0" rIns="0" bIns="0" rtlCol="0"/>
          <a:lstStyle/>
          <a:p/>
        </p:txBody>
      </p:sp>
      <p:sp>
        <p:nvSpPr>
          <p:cNvPr id="32" name="object 32"/>
          <p:cNvSpPr/>
          <p:nvPr/>
        </p:nvSpPr>
        <p:spPr>
          <a:xfrm>
            <a:off x="4607686" y="2776727"/>
            <a:ext cx="800988" cy="384048"/>
          </a:xfrm>
          <a:prstGeom prst="rect">
            <a:avLst/>
          </a:prstGeom>
          <a:blipFill>
            <a:blip r:embed="rId22" cstate="print"/>
            <a:stretch>
              <a:fillRect/>
            </a:stretch>
          </a:blipFill>
        </p:spPr>
        <p:txBody>
          <a:bodyPr wrap="square" lIns="0" tIns="0" rIns="0" bIns="0" rtlCol="0"/>
          <a:lstStyle/>
          <a:p/>
        </p:txBody>
      </p:sp>
      <p:sp>
        <p:nvSpPr>
          <p:cNvPr id="33" name="object 33"/>
          <p:cNvSpPr/>
          <p:nvPr/>
        </p:nvSpPr>
        <p:spPr>
          <a:xfrm>
            <a:off x="5094732" y="2776727"/>
            <a:ext cx="371856" cy="384048"/>
          </a:xfrm>
          <a:prstGeom prst="rect">
            <a:avLst/>
          </a:prstGeom>
          <a:blipFill>
            <a:blip r:embed="rId23" cstate="print"/>
            <a:stretch>
              <a:fillRect/>
            </a:stretch>
          </a:blipFill>
        </p:spPr>
        <p:txBody>
          <a:bodyPr wrap="square" lIns="0" tIns="0" rIns="0" bIns="0" rtlCol="0"/>
          <a:lstStyle/>
          <a:p/>
        </p:txBody>
      </p:sp>
      <p:sp>
        <p:nvSpPr>
          <p:cNvPr id="34" name="object 34"/>
          <p:cNvSpPr/>
          <p:nvPr/>
        </p:nvSpPr>
        <p:spPr>
          <a:xfrm>
            <a:off x="5152644" y="2776727"/>
            <a:ext cx="362712" cy="384048"/>
          </a:xfrm>
          <a:prstGeom prst="rect">
            <a:avLst/>
          </a:prstGeom>
          <a:blipFill>
            <a:blip r:embed="rId24" cstate="print"/>
            <a:stretch>
              <a:fillRect/>
            </a:stretch>
          </a:blipFill>
        </p:spPr>
        <p:txBody>
          <a:bodyPr wrap="square" lIns="0" tIns="0" rIns="0" bIns="0" rtlCol="0"/>
          <a:lstStyle/>
          <a:p/>
        </p:txBody>
      </p:sp>
      <p:sp>
        <p:nvSpPr>
          <p:cNvPr id="35" name="object 35"/>
          <p:cNvSpPr/>
          <p:nvPr/>
        </p:nvSpPr>
        <p:spPr>
          <a:xfrm>
            <a:off x="5201411" y="2776727"/>
            <a:ext cx="365760" cy="384048"/>
          </a:xfrm>
          <a:prstGeom prst="rect">
            <a:avLst/>
          </a:prstGeom>
          <a:blipFill>
            <a:blip r:embed="rId25" cstate="print"/>
            <a:stretch>
              <a:fillRect/>
            </a:stretch>
          </a:blipFill>
        </p:spPr>
        <p:txBody>
          <a:bodyPr wrap="square" lIns="0" tIns="0" rIns="0" bIns="0" rtlCol="0"/>
          <a:lstStyle/>
          <a:p/>
        </p:txBody>
      </p:sp>
      <p:sp>
        <p:nvSpPr>
          <p:cNvPr id="36" name="object 36"/>
          <p:cNvSpPr/>
          <p:nvPr/>
        </p:nvSpPr>
        <p:spPr>
          <a:xfrm>
            <a:off x="778763" y="3142488"/>
            <a:ext cx="1825752" cy="384048"/>
          </a:xfrm>
          <a:prstGeom prst="rect">
            <a:avLst/>
          </a:prstGeom>
          <a:blipFill>
            <a:blip r:embed="rId26" cstate="print"/>
            <a:stretch>
              <a:fillRect/>
            </a:stretch>
          </a:blipFill>
        </p:spPr>
        <p:txBody>
          <a:bodyPr wrap="square" lIns="0" tIns="0" rIns="0" bIns="0" rtlCol="0"/>
          <a:lstStyle/>
          <a:p/>
        </p:txBody>
      </p:sp>
      <p:sp>
        <p:nvSpPr>
          <p:cNvPr id="37" name="object 37"/>
          <p:cNvSpPr/>
          <p:nvPr/>
        </p:nvSpPr>
        <p:spPr>
          <a:xfrm>
            <a:off x="2415539" y="3142488"/>
            <a:ext cx="2086356" cy="384048"/>
          </a:xfrm>
          <a:prstGeom prst="rect">
            <a:avLst/>
          </a:prstGeom>
          <a:blipFill>
            <a:blip r:embed="rId27" cstate="print"/>
            <a:stretch>
              <a:fillRect/>
            </a:stretch>
          </a:blipFill>
        </p:spPr>
        <p:txBody>
          <a:bodyPr wrap="square" lIns="0" tIns="0" rIns="0" bIns="0" rtlCol="0"/>
          <a:lstStyle/>
          <a:p/>
        </p:txBody>
      </p:sp>
      <p:sp>
        <p:nvSpPr>
          <p:cNvPr id="38" name="object 38"/>
          <p:cNvSpPr/>
          <p:nvPr/>
        </p:nvSpPr>
        <p:spPr>
          <a:xfrm>
            <a:off x="4187952" y="3142488"/>
            <a:ext cx="382524" cy="384048"/>
          </a:xfrm>
          <a:prstGeom prst="rect">
            <a:avLst/>
          </a:prstGeom>
          <a:blipFill>
            <a:blip r:embed="rId28" cstate="print"/>
            <a:stretch>
              <a:fillRect/>
            </a:stretch>
          </a:blipFill>
        </p:spPr>
        <p:txBody>
          <a:bodyPr wrap="square" lIns="0" tIns="0" rIns="0" bIns="0" rtlCol="0"/>
          <a:lstStyle/>
          <a:p/>
        </p:txBody>
      </p:sp>
      <p:sp>
        <p:nvSpPr>
          <p:cNvPr id="39" name="object 39"/>
          <p:cNvSpPr/>
          <p:nvPr/>
        </p:nvSpPr>
        <p:spPr>
          <a:xfrm>
            <a:off x="611187" y="3416808"/>
            <a:ext cx="1322768" cy="384047"/>
          </a:xfrm>
          <a:prstGeom prst="rect">
            <a:avLst/>
          </a:prstGeom>
          <a:blipFill>
            <a:blip r:embed="rId29" cstate="print"/>
            <a:stretch>
              <a:fillRect/>
            </a:stretch>
          </a:blipFill>
        </p:spPr>
        <p:txBody>
          <a:bodyPr wrap="square" lIns="0" tIns="0" rIns="0" bIns="0" rtlCol="0"/>
          <a:lstStyle/>
          <a:p/>
        </p:txBody>
      </p:sp>
      <p:sp>
        <p:nvSpPr>
          <p:cNvPr id="40" name="object 40"/>
          <p:cNvSpPr/>
          <p:nvPr/>
        </p:nvSpPr>
        <p:spPr>
          <a:xfrm>
            <a:off x="611187" y="3691128"/>
            <a:ext cx="1894268" cy="384048"/>
          </a:xfrm>
          <a:prstGeom prst="rect">
            <a:avLst/>
          </a:prstGeom>
          <a:blipFill>
            <a:blip r:embed="rId30" cstate="print"/>
            <a:stretch>
              <a:fillRect/>
            </a:stretch>
          </a:blipFill>
        </p:spPr>
        <p:txBody>
          <a:bodyPr wrap="square" lIns="0" tIns="0" rIns="0" bIns="0" rtlCol="0"/>
          <a:lstStyle/>
          <a:p/>
        </p:txBody>
      </p:sp>
      <p:sp>
        <p:nvSpPr>
          <p:cNvPr id="41" name="object 41"/>
          <p:cNvSpPr/>
          <p:nvPr/>
        </p:nvSpPr>
        <p:spPr>
          <a:xfrm>
            <a:off x="3387852" y="4788408"/>
            <a:ext cx="1219263" cy="384048"/>
          </a:xfrm>
          <a:prstGeom prst="rect">
            <a:avLst/>
          </a:prstGeom>
          <a:blipFill>
            <a:blip r:embed="rId31" cstate="print"/>
            <a:stretch>
              <a:fillRect/>
            </a:stretch>
          </a:blipFill>
        </p:spPr>
        <p:txBody>
          <a:bodyPr wrap="square" lIns="0" tIns="0" rIns="0" bIns="0" rtlCol="0"/>
          <a:lstStyle/>
          <a:p/>
        </p:txBody>
      </p:sp>
      <p:sp>
        <p:nvSpPr>
          <p:cNvPr id="42" name="object 42"/>
          <p:cNvSpPr/>
          <p:nvPr/>
        </p:nvSpPr>
        <p:spPr>
          <a:xfrm>
            <a:off x="4372355" y="4788408"/>
            <a:ext cx="234759" cy="384048"/>
          </a:xfrm>
          <a:prstGeom prst="rect">
            <a:avLst/>
          </a:prstGeom>
          <a:blipFill>
            <a:blip r:embed="rId32" cstate="print"/>
            <a:stretch>
              <a:fillRect/>
            </a:stretch>
          </a:blipFill>
        </p:spPr>
        <p:txBody>
          <a:bodyPr wrap="square" lIns="0" tIns="0" rIns="0" bIns="0" rtlCol="0"/>
          <a:lstStyle/>
          <a:p/>
        </p:txBody>
      </p:sp>
      <p:sp>
        <p:nvSpPr>
          <p:cNvPr id="43" name="object 43"/>
          <p:cNvSpPr/>
          <p:nvPr/>
        </p:nvSpPr>
        <p:spPr>
          <a:xfrm>
            <a:off x="611187" y="5062728"/>
            <a:ext cx="502856" cy="384048"/>
          </a:xfrm>
          <a:prstGeom prst="rect">
            <a:avLst/>
          </a:prstGeom>
          <a:blipFill>
            <a:blip r:embed="rId33" cstate="print"/>
            <a:stretch>
              <a:fillRect/>
            </a:stretch>
          </a:blipFill>
        </p:spPr>
        <p:txBody>
          <a:bodyPr wrap="square" lIns="0" tIns="0" rIns="0" bIns="0" rtlCol="0"/>
          <a:lstStyle/>
          <a:p/>
        </p:txBody>
      </p:sp>
      <p:sp>
        <p:nvSpPr>
          <p:cNvPr id="44" name="object 44"/>
          <p:cNvSpPr/>
          <p:nvPr/>
        </p:nvSpPr>
        <p:spPr>
          <a:xfrm>
            <a:off x="800100" y="5062728"/>
            <a:ext cx="754380" cy="384048"/>
          </a:xfrm>
          <a:prstGeom prst="rect">
            <a:avLst/>
          </a:prstGeom>
          <a:blipFill>
            <a:blip r:embed="rId34" cstate="print"/>
            <a:stretch>
              <a:fillRect/>
            </a:stretch>
          </a:blipFill>
        </p:spPr>
        <p:txBody>
          <a:bodyPr wrap="square" lIns="0" tIns="0" rIns="0" bIns="0" rtlCol="0"/>
          <a:lstStyle/>
          <a:p/>
        </p:txBody>
      </p:sp>
      <p:sp>
        <p:nvSpPr>
          <p:cNvPr id="45" name="object 45"/>
          <p:cNvSpPr/>
          <p:nvPr/>
        </p:nvSpPr>
        <p:spPr>
          <a:xfrm>
            <a:off x="1240536" y="5062728"/>
            <a:ext cx="1199388" cy="384048"/>
          </a:xfrm>
          <a:prstGeom prst="rect">
            <a:avLst/>
          </a:prstGeom>
          <a:blipFill>
            <a:blip r:embed="rId35" cstate="print"/>
            <a:stretch>
              <a:fillRect/>
            </a:stretch>
          </a:blipFill>
        </p:spPr>
        <p:txBody>
          <a:bodyPr wrap="square" lIns="0" tIns="0" rIns="0" bIns="0" rtlCol="0"/>
          <a:lstStyle/>
          <a:p/>
        </p:txBody>
      </p:sp>
      <p:sp>
        <p:nvSpPr>
          <p:cNvPr id="46" name="object 46"/>
          <p:cNvSpPr/>
          <p:nvPr/>
        </p:nvSpPr>
        <p:spPr>
          <a:xfrm>
            <a:off x="2125979" y="5062728"/>
            <a:ext cx="754380" cy="384048"/>
          </a:xfrm>
          <a:prstGeom prst="rect">
            <a:avLst/>
          </a:prstGeom>
          <a:blipFill>
            <a:blip r:embed="rId36" cstate="print"/>
            <a:stretch>
              <a:fillRect/>
            </a:stretch>
          </a:blipFill>
        </p:spPr>
        <p:txBody>
          <a:bodyPr wrap="square" lIns="0" tIns="0" rIns="0" bIns="0" rtlCol="0"/>
          <a:lstStyle/>
          <a:p/>
        </p:txBody>
      </p:sp>
      <p:sp>
        <p:nvSpPr>
          <p:cNvPr id="47" name="object 47"/>
          <p:cNvSpPr/>
          <p:nvPr/>
        </p:nvSpPr>
        <p:spPr>
          <a:xfrm>
            <a:off x="5018532" y="3142488"/>
            <a:ext cx="1830323" cy="384048"/>
          </a:xfrm>
          <a:prstGeom prst="rect">
            <a:avLst/>
          </a:prstGeom>
          <a:blipFill>
            <a:blip r:embed="rId37" cstate="print"/>
            <a:stretch>
              <a:fillRect/>
            </a:stretch>
          </a:blipFill>
        </p:spPr>
        <p:txBody>
          <a:bodyPr wrap="square" lIns="0" tIns="0" rIns="0" bIns="0" rtlCol="0"/>
          <a:lstStyle/>
          <a:p/>
        </p:txBody>
      </p:sp>
      <p:sp>
        <p:nvSpPr>
          <p:cNvPr id="48" name="object 48"/>
          <p:cNvSpPr/>
          <p:nvPr/>
        </p:nvSpPr>
        <p:spPr>
          <a:xfrm>
            <a:off x="6534911" y="3142488"/>
            <a:ext cx="626364" cy="384048"/>
          </a:xfrm>
          <a:prstGeom prst="rect">
            <a:avLst/>
          </a:prstGeom>
          <a:blipFill>
            <a:blip r:embed="rId38" cstate="print"/>
            <a:stretch>
              <a:fillRect/>
            </a:stretch>
          </a:blipFill>
        </p:spPr>
        <p:txBody>
          <a:bodyPr wrap="square" lIns="0" tIns="0" rIns="0" bIns="0" rtlCol="0"/>
          <a:lstStyle/>
          <a:p/>
        </p:txBody>
      </p:sp>
      <p:sp>
        <p:nvSpPr>
          <p:cNvPr id="49" name="object 49"/>
          <p:cNvSpPr/>
          <p:nvPr/>
        </p:nvSpPr>
        <p:spPr>
          <a:xfrm>
            <a:off x="6847331" y="3142488"/>
            <a:ext cx="1203959" cy="384048"/>
          </a:xfrm>
          <a:prstGeom prst="rect">
            <a:avLst/>
          </a:prstGeom>
          <a:blipFill>
            <a:blip r:embed="rId39" cstate="print"/>
            <a:stretch>
              <a:fillRect/>
            </a:stretch>
          </a:blipFill>
        </p:spPr>
        <p:txBody>
          <a:bodyPr wrap="square" lIns="0" tIns="0" rIns="0" bIns="0" rtlCol="0"/>
          <a:lstStyle/>
          <a:p/>
        </p:txBody>
      </p:sp>
      <p:sp>
        <p:nvSpPr>
          <p:cNvPr id="50" name="object 50"/>
          <p:cNvSpPr/>
          <p:nvPr/>
        </p:nvSpPr>
        <p:spPr>
          <a:xfrm>
            <a:off x="7737347" y="3142488"/>
            <a:ext cx="626364" cy="384048"/>
          </a:xfrm>
          <a:prstGeom prst="rect">
            <a:avLst/>
          </a:prstGeom>
          <a:blipFill>
            <a:blip r:embed="rId40" cstate="print"/>
            <a:stretch>
              <a:fillRect/>
            </a:stretch>
          </a:blipFill>
        </p:spPr>
        <p:txBody>
          <a:bodyPr wrap="square" lIns="0" tIns="0" rIns="0" bIns="0" rtlCol="0"/>
          <a:lstStyle/>
          <a:p/>
        </p:txBody>
      </p:sp>
      <p:sp>
        <p:nvSpPr>
          <p:cNvPr id="51" name="object 51"/>
          <p:cNvSpPr/>
          <p:nvPr/>
        </p:nvSpPr>
        <p:spPr>
          <a:xfrm>
            <a:off x="4607686" y="3691128"/>
            <a:ext cx="1300861" cy="384048"/>
          </a:xfrm>
          <a:prstGeom prst="rect">
            <a:avLst/>
          </a:prstGeom>
          <a:blipFill>
            <a:blip r:embed="rId41" cstate="print"/>
            <a:stretch>
              <a:fillRect/>
            </a:stretch>
          </a:blipFill>
        </p:spPr>
        <p:txBody>
          <a:bodyPr wrap="square" lIns="0" tIns="0" rIns="0" bIns="0" rtlCol="0"/>
          <a:lstStyle/>
          <a:p/>
        </p:txBody>
      </p:sp>
      <p:sp>
        <p:nvSpPr>
          <p:cNvPr id="52" name="object 52"/>
          <p:cNvSpPr/>
          <p:nvPr/>
        </p:nvSpPr>
        <p:spPr>
          <a:xfrm>
            <a:off x="5594603" y="3691128"/>
            <a:ext cx="423672" cy="384048"/>
          </a:xfrm>
          <a:prstGeom prst="rect">
            <a:avLst/>
          </a:prstGeom>
          <a:blipFill>
            <a:blip r:embed="rId42" cstate="print"/>
            <a:stretch>
              <a:fillRect/>
            </a:stretch>
          </a:blipFill>
        </p:spPr>
        <p:txBody>
          <a:bodyPr wrap="square" lIns="0" tIns="0" rIns="0" bIns="0" rtlCol="0"/>
          <a:lstStyle/>
          <a:p/>
        </p:txBody>
      </p:sp>
      <p:sp>
        <p:nvSpPr>
          <p:cNvPr id="53" name="object 53"/>
          <p:cNvSpPr/>
          <p:nvPr/>
        </p:nvSpPr>
        <p:spPr>
          <a:xfrm>
            <a:off x="5704332" y="3691128"/>
            <a:ext cx="612648" cy="384048"/>
          </a:xfrm>
          <a:prstGeom prst="rect">
            <a:avLst/>
          </a:prstGeom>
          <a:blipFill>
            <a:blip r:embed="rId43" cstate="print"/>
            <a:stretch>
              <a:fillRect/>
            </a:stretch>
          </a:blipFill>
        </p:spPr>
        <p:txBody>
          <a:bodyPr wrap="square" lIns="0" tIns="0" rIns="0" bIns="0" rtlCol="0"/>
          <a:lstStyle/>
          <a:p/>
        </p:txBody>
      </p:sp>
      <p:sp>
        <p:nvSpPr>
          <p:cNvPr id="54" name="object 54"/>
          <p:cNvSpPr/>
          <p:nvPr/>
        </p:nvSpPr>
        <p:spPr>
          <a:xfrm>
            <a:off x="6003035" y="3691128"/>
            <a:ext cx="425196" cy="384048"/>
          </a:xfrm>
          <a:prstGeom prst="rect">
            <a:avLst/>
          </a:prstGeom>
          <a:blipFill>
            <a:blip r:embed="rId44" cstate="print"/>
            <a:stretch>
              <a:fillRect/>
            </a:stretch>
          </a:blipFill>
        </p:spPr>
        <p:txBody>
          <a:bodyPr wrap="square" lIns="0" tIns="0" rIns="0" bIns="0" rtlCol="0"/>
          <a:lstStyle/>
          <a:p/>
        </p:txBody>
      </p:sp>
      <p:sp>
        <p:nvSpPr>
          <p:cNvPr id="55" name="object 55"/>
          <p:cNvSpPr/>
          <p:nvPr/>
        </p:nvSpPr>
        <p:spPr>
          <a:xfrm>
            <a:off x="6114288" y="3691128"/>
            <a:ext cx="1402080" cy="384048"/>
          </a:xfrm>
          <a:prstGeom prst="rect">
            <a:avLst/>
          </a:prstGeom>
          <a:blipFill>
            <a:blip r:embed="rId45" cstate="print"/>
            <a:stretch>
              <a:fillRect/>
            </a:stretch>
          </a:blipFill>
        </p:spPr>
        <p:txBody>
          <a:bodyPr wrap="square" lIns="0" tIns="0" rIns="0" bIns="0" rtlCol="0"/>
          <a:lstStyle/>
          <a:p/>
        </p:txBody>
      </p:sp>
      <p:sp>
        <p:nvSpPr>
          <p:cNvPr id="56" name="object 56"/>
          <p:cNvSpPr/>
          <p:nvPr/>
        </p:nvSpPr>
        <p:spPr>
          <a:xfrm>
            <a:off x="5894832" y="4788408"/>
            <a:ext cx="2214371" cy="384048"/>
          </a:xfrm>
          <a:prstGeom prst="rect">
            <a:avLst/>
          </a:prstGeom>
          <a:blipFill>
            <a:blip r:embed="rId46" cstate="print"/>
            <a:stretch>
              <a:fillRect/>
            </a:stretch>
          </a:blipFill>
        </p:spPr>
        <p:txBody>
          <a:bodyPr wrap="square" lIns="0" tIns="0" rIns="0" bIns="0" rtlCol="0"/>
          <a:lstStyle/>
          <a:p/>
        </p:txBody>
      </p:sp>
      <p:sp>
        <p:nvSpPr>
          <p:cNvPr id="57" name="object 57"/>
          <p:cNvSpPr/>
          <p:nvPr/>
        </p:nvSpPr>
        <p:spPr>
          <a:xfrm>
            <a:off x="7795259" y="4788408"/>
            <a:ext cx="646176" cy="384048"/>
          </a:xfrm>
          <a:prstGeom prst="rect">
            <a:avLst/>
          </a:prstGeom>
          <a:blipFill>
            <a:blip r:embed="rId47" cstate="print"/>
            <a:stretch>
              <a:fillRect/>
            </a:stretch>
          </a:blipFill>
        </p:spPr>
        <p:txBody>
          <a:bodyPr wrap="square" lIns="0" tIns="0" rIns="0" bIns="0" rtlCol="0"/>
          <a:lstStyle/>
          <a:p/>
        </p:txBody>
      </p:sp>
      <p:sp>
        <p:nvSpPr>
          <p:cNvPr id="58" name="object 58"/>
          <p:cNvSpPr/>
          <p:nvPr/>
        </p:nvSpPr>
        <p:spPr>
          <a:xfrm>
            <a:off x="8127492" y="4788408"/>
            <a:ext cx="476123" cy="384048"/>
          </a:xfrm>
          <a:prstGeom prst="rect">
            <a:avLst/>
          </a:prstGeom>
          <a:blipFill>
            <a:blip r:embed="rId48" cstate="print"/>
            <a:stretch>
              <a:fillRect/>
            </a:stretch>
          </a:blipFill>
        </p:spPr>
        <p:txBody>
          <a:bodyPr wrap="square" lIns="0" tIns="0" rIns="0" bIns="0" rtlCol="0"/>
          <a:lstStyle/>
          <a:p/>
        </p:txBody>
      </p:sp>
      <p:sp>
        <p:nvSpPr>
          <p:cNvPr id="59" name="object 59"/>
          <p:cNvSpPr/>
          <p:nvPr/>
        </p:nvSpPr>
        <p:spPr>
          <a:xfrm>
            <a:off x="8368283" y="4788408"/>
            <a:ext cx="235331" cy="384048"/>
          </a:xfrm>
          <a:prstGeom prst="rect">
            <a:avLst/>
          </a:prstGeom>
          <a:blipFill>
            <a:blip r:embed="rId49" cstate="print"/>
            <a:stretch>
              <a:fillRect/>
            </a:stretch>
          </a:blipFill>
        </p:spPr>
        <p:txBody>
          <a:bodyPr wrap="square" lIns="0" tIns="0" rIns="0" bIns="0" rtlCol="0"/>
          <a:lstStyle/>
          <a:p/>
        </p:txBody>
      </p:sp>
      <p:sp>
        <p:nvSpPr>
          <p:cNvPr id="60" name="object 60"/>
          <p:cNvSpPr/>
          <p:nvPr/>
        </p:nvSpPr>
        <p:spPr>
          <a:xfrm>
            <a:off x="4607686" y="5062728"/>
            <a:ext cx="1143889" cy="384048"/>
          </a:xfrm>
          <a:prstGeom prst="rect">
            <a:avLst/>
          </a:prstGeom>
          <a:blipFill>
            <a:blip r:embed="rId50" cstate="print"/>
            <a:stretch>
              <a:fillRect/>
            </a:stretch>
          </a:blipFill>
        </p:spPr>
        <p:txBody>
          <a:bodyPr wrap="square" lIns="0" tIns="0" rIns="0" bIns="0" rtlCol="0"/>
          <a:lstStyle/>
          <a:p/>
        </p:txBody>
      </p:sp>
      <p:sp>
        <p:nvSpPr>
          <p:cNvPr id="61" name="object 61"/>
          <p:cNvSpPr/>
          <p:nvPr/>
        </p:nvSpPr>
        <p:spPr>
          <a:xfrm>
            <a:off x="5437632" y="5062728"/>
            <a:ext cx="365760" cy="384048"/>
          </a:xfrm>
          <a:prstGeom prst="rect">
            <a:avLst/>
          </a:prstGeom>
          <a:blipFill>
            <a:blip r:embed="rId51" cstate="print"/>
            <a:stretch>
              <a:fillRect/>
            </a:stretch>
          </a:blipFill>
        </p:spPr>
        <p:txBody>
          <a:bodyPr wrap="square" lIns="0" tIns="0" rIns="0" bIns="0" rtlCol="0"/>
          <a:lstStyle/>
          <a:p/>
        </p:txBody>
      </p:sp>
      <p:graphicFrame>
        <p:nvGraphicFramePr>
          <p:cNvPr id="62" name="object 62"/>
          <p:cNvGraphicFramePr>
            <a:graphicFrameLocks noGrp="1"/>
          </p:cNvGraphicFramePr>
          <p:nvPr/>
        </p:nvGraphicFramePr>
        <p:xfrm>
          <a:off x="604738" y="1021080"/>
          <a:ext cx="8012430" cy="4722495"/>
        </p:xfrm>
        <a:graphic>
          <a:graphicData uri="http://schemas.openxmlformats.org/drawingml/2006/table">
            <a:tbl>
              <a:tblPr firstRow="1" bandRow="1">
                <a:tableStyleId>{2D5ABB26-0587-4C30-8999-92F81FD0307C}</a:tableStyleId>
              </a:tblPr>
              <a:tblGrid>
                <a:gridCol w="3996690"/>
                <a:gridCol w="3996690"/>
              </a:tblGrid>
              <a:tr h="69215">
                <a:tc gridSpan="2">
                  <a:txBody>
                    <a:bodyPr/>
                    <a:lstStyle/>
                    <a:p>
                      <a:pPr>
                        <a:lnSpc>
                          <a:spcPct val="100000"/>
                        </a:lnSpc>
                      </a:pPr>
                      <a:endParaRPr sz="300">
                        <a:latin typeface="Times New Roman"/>
                        <a:cs typeface="Times New Roman"/>
                      </a:endParaRPr>
                    </a:p>
                  </a:txBody>
                  <a:tcPr marL="0" marR="0" marB="0" marT="0">
                    <a:lnB w="12700">
                      <a:solidFill>
                        <a:srgbClr val="FFFFFF"/>
                      </a:solidFill>
                      <a:prstDash val="solid"/>
                    </a:lnB>
                  </a:tcPr>
                </a:tc>
                <a:tc hMerge="1">
                  <a:txBody>
                    <a:bodyPr/>
                    <a:lstStyle/>
                    <a:p>
                      <a:pPr/>
                    </a:p>
                  </a:txBody>
                  <a:tcPr marL="0" marR="0" marB="0" marT="0"/>
                </a:tc>
              </a:tr>
              <a:tr h="517525">
                <a:tc>
                  <a:txBody>
                    <a:bodyPr/>
                    <a:lstStyle/>
                    <a:p>
                      <a:pPr marL="428625">
                        <a:lnSpc>
                          <a:spcPct val="100000"/>
                        </a:lnSpc>
                        <a:spcBef>
                          <a:spcPts val="175"/>
                        </a:spcBef>
                      </a:pPr>
                      <a:r>
                        <a:rPr dirty="0" sz="2800" spc="-20" b="1">
                          <a:solidFill>
                            <a:srgbClr val="FFFFFF"/>
                          </a:solidFill>
                          <a:latin typeface="Calibri"/>
                          <a:cs typeface="Calibri"/>
                        </a:rPr>
                        <a:t>PROJETOS</a:t>
                      </a:r>
                      <a:r>
                        <a:rPr dirty="0" sz="2800" spc="-30" b="1">
                          <a:solidFill>
                            <a:srgbClr val="FFFFFF"/>
                          </a:solidFill>
                          <a:latin typeface="Calibri"/>
                          <a:cs typeface="Calibri"/>
                        </a:rPr>
                        <a:t> </a:t>
                      </a:r>
                      <a:r>
                        <a:rPr dirty="0" sz="2800" spc="-40" b="1">
                          <a:solidFill>
                            <a:srgbClr val="FFFFFF"/>
                          </a:solidFill>
                          <a:latin typeface="Calibri"/>
                          <a:cs typeface="Calibri"/>
                        </a:rPr>
                        <a:t>DIDÁTICOS</a:t>
                      </a:r>
                      <a:endParaRPr sz="2800">
                        <a:latin typeface="Calibri"/>
                        <a:cs typeface="Calibri"/>
                      </a:endParaRPr>
                    </a:p>
                  </a:txBody>
                  <a:tcPr marL="0" marR="0" marB="0" marT="22225">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240029">
                        <a:lnSpc>
                          <a:spcPct val="100000"/>
                        </a:lnSpc>
                        <a:spcBef>
                          <a:spcPts val="175"/>
                        </a:spcBef>
                      </a:pPr>
                      <a:r>
                        <a:rPr dirty="0" sz="2800" spc="-15" b="1">
                          <a:solidFill>
                            <a:srgbClr val="FFFFFF"/>
                          </a:solidFill>
                          <a:latin typeface="Calibri"/>
                          <a:cs typeface="Calibri"/>
                        </a:rPr>
                        <a:t>SEQUÊNCIAS</a:t>
                      </a:r>
                      <a:r>
                        <a:rPr dirty="0" sz="2800" spc="15" b="1">
                          <a:solidFill>
                            <a:srgbClr val="FFFFFF"/>
                          </a:solidFill>
                          <a:latin typeface="Calibri"/>
                          <a:cs typeface="Calibri"/>
                        </a:rPr>
                        <a:t> </a:t>
                      </a:r>
                      <a:r>
                        <a:rPr dirty="0" sz="2800" spc="-40" b="1">
                          <a:solidFill>
                            <a:srgbClr val="FFFFFF"/>
                          </a:solidFill>
                          <a:latin typeface="Calibri"/>
                          <a:cs typeface="Calibri"/>
                        </a:rPr>
                        <a:t>DIDÁTICAS</a:t>
                      </a:r>
                      <a:endParaRPr sz="2800">
                        <a:latin typeface="Calibri"/>
                        <a:cs typeface="Calibri"/>
                      </a:endParaRPr>
                    </a:p>
                  </a:txBody>
                  <a:tcPr marL="0" marR="0" marB="0" marT="22225">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r>
              <a:tr h="924560">
                <a:tc>
                  <a:txBody>
                    <a:bodyPr/>
                    <a:lstStyle/>
                    <a:p>
                      <a:pPr algn="just" marL="97790" marR="76835">
                        <a:lnSpc>
                          <a:spcPct val="100000"/>
                        </a:lnSpc>
                        <a:spcBef>
                          <a:spcPts val="240"/>
                        </a:spcBef>
                      </a:pPr>
                      <a:r>
                        <a:rPr dirty="0" sz="1800" spc="-20">
                          <a:latin typeface="Calibri"/>
                          <a:cs typeface="Calibri"/>
                        </a:rPr>
                        <a:t>Trabalho</a:t>
                      </a:r>
                      <a:r>
                        <a:rPr dirty="0" sz="1800" spc="360">
                          <a:latin typeface="Calibri"/>
                          <a:cs typeface="Calibri"/>
                        </a:rPr>
                        <a:t> </a:t>
                      </a:r>
                      <a:r>
                        <a:rPr dirty="0" sz="1800" spc="-10">
                          <a:latin typeface="Calibri"/>
                          <a:cs typeface="Calibri"/>
                        </a:rPr>
                        <a:t>com gêneros integrando  </a:t>
                      </a:r>
                      <a:r>
                        <a:rPr dirty="0" sz="1800" spc="-15">
                          <a:latin typeface="Calibri"/>
                          <a:cs typeface="Calibri"/>
                        </a:rPr>
                        <a:t>diferentes </a:t>
                      </a:r>
                      <a:r>
                        <a:rPr dirty="0" sz="1800" spc="-5">
                          <a:latin typeface="Calibri"/>
                          <a:cs typeface="Calibri"/>
                        </a:rPr>
                        <a:t>áreas </a:t>
                      </a:r>
                      <a:r>
                        <a:rPr dirty="0" sz="1800">
                          <a:latin typeface="Calibri"/>
                          <a:cs typeface="Calibri"/>
                        </a:rPr>
                        <a:t>do </a:t>
                      </a:r>
                      <a:r>
                        <a:rPr dirty="0" sz="1800" spc="-10">
                          <a:latin typeface="Calibri"/>
                          <a:cs typeface="Calibri"/>
                        </a:rPr>
                        <a:t>conhecimento.  </a:t>
                      </a:r>
                      <a:r>
                        <a:rPr dirty="0" sz="1800" spc="-5">
                          <a:solidFill>
                            <a:srgbClr val="FF0000"/>
                          </a:solidFill>
                          <a:latin typeface="Calibri"/>
                          <a:cs typeface="Calibri"/>
                        </a:rPr>
                        <a:t>INTERDISCIPLINARIDADE.</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gn="just" marL="98425" marR="76835">
                        <a:lnSpc>
                          <a:spcPct val="100000"/>
                        </a:lnSpc>
                        <a:spcBef>
                          <a:spcPts val="240"/>
                        </a:spcBef>
                      </a:pPr>
                      <a:r>
                        <a:rPr dirty="0" sz="1800" spc="-20">
                          <a:latin typeface="Calibri"/>
                          <a:cs typeface="Calibri"/>
                        </a:rPr>
                        <a:t>Trabalho</a:t>
                      </a:r>
                      <a:r>
                        <a:rPr dirty="0" sz="1800" spc="360">
                          <a:latin typeface="Calibri"/>
                          <a:cs typeface="Calibri"/>
                        </a:rPr>
                        <a:t> </a:t>
                      </a:r>
                      <a:r>
                        <a:rPr dirty="0" sz="1800" spc="-10">
                          <a:latin typeface="Calibri"/>
                          <a:cs typeface="Calibri"/>
                        </a:rPr>
                        <a:t>com gêneros integrando  </a:t>
                      </a:r>
                      <a:r>
                        <a:rPr dirty="0" sz="1800" spc="-15">
                          <a:latin typeface="Calibri"/>
                          <a:cs typeface="Calibri"/>
                        </a:rPr>
                        <a:t>diferentes </a:t>
                      </a:r>
                      <a:r>
                        <a:rPr dirty="0" sz="1800" spc="-5">
                          <a:latin typeface="Calibri"/>
                          <a:cs typeface="Calibri"/>
                        </a:rPr>
                        <a:t>áreas </a:t>
                      </a:r>
                      <a:r>
                        <a:rPr dirty="0" sz="1800">
                          <a:latin typeface="Calibri"/>
                          <a:cs typeface="Calibri"/>
                        </a:rPr>
                        <a:t>do </a:t>
                      </a:r>
                      <a:r>
                        <a:rPr dirty="0" sz="1800" spc="-10">
                          <a:latin typeface="Calibri"/>
                          <a:cs typeface="Calibri"/>
                        </a:rPr>
                        <a:t>conhecimento.  </a:t>
                      </a:r>
                      <a:r>
                        <a:rPr dirty="0" sz="1800" spc="-5">
                          <a:solidFill>
                            <a:srgbClr val="FF0000"/>
                          </a:solidFill>
                          <a:latin typeface="Calibri"/>
                          <a:cs typeface="Calibri"/>
                        </a:rPr>
                        <a:t>INTERDISCIPLINARIDADE.</a:t>
                      </a:r>
                      <a:endParaRPr sz="1800">
                        <a:latin typeface="Calibri"/>
                        <a:cs typeface="Calibri"/>
                      </a:endParaRPr>
                    </a:p>
                  </a:txBody>
                  <a:tcPr marL="0" marR="0" marB="0" marT="3048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r>
              <a:tr h="639445">
                <a:tc>
                  <a:txBody>
                    <a:bodyPr/>
                    <a:lstStyle/>
                    <a:p>
                      <a:pPr marL="97790">
                        <a:lnSpc>
                          <a:spcPct val="100000"/>
                        </a:lnSpc>
                        <a:spcBef>
                          <a:spcPts val="245"/>
                        </a:spcBef>
                      </a:pPr>
                      <a:r>
                        <a:rPr dirty="0" sz="1800" spc="-55">
                          <a:solidFill>
                            <a:srgbClr val="FF0000"/>
                          </a:solidFill>
                          <a:latin typeface="Calibri"/>
                          <a:cs typeface="Calibri"/>
                        </a:rPr>
                        <a:t>Tem </a:t>
                      </a:r>
                      <a:r>
                        <a:rPr dirty="0" sz="1800">
                          <a:latin typeface="Calibri"/>
                          <a:cs typeface="Calibri"/>
                        </a:rPr>
                        <a:t>um </a:t>
                      </a:r>
                      <a:r>
                        <a:rPr dirty="0" sz="1800" spc="-15">
                          <a:solidFill>
                            <a:srgbClr val="FF0000"/>
                          </a:solidFill>
                          <a:latin typeface="Calibri"/>
                          <a:cs typeface="Calibri"/>
                        </a:rPr>
                        <a:t>PRODUTO</a:t>
                      </a:r>
                      <a:r>
                        <a:rPr dirty="0" sz="1800" spc="30">
                          <a:solidFill>
                            <a:srgbClr val="FF0000"/>
                          </a:solidFill>
                          <a:latin typeface="Calibri"/>
                          <a:cs typeface="Calibri"/>
                        </a:rPr>
                        <a:t> </a:t>
                      </a:r>
                      <a:r>
                        <a:rPr dirty="0" sz="1800">
                          <a:solidFill>
                            <a:srgbClr val="FF0000"/>
                          </a:solidFill>
                          <a:latin typeface="Calibri"/>
                          <a:cs typeface="Calibri"/>
                        </a:rPr>
                        <a:t>FINAL.</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8425" marR="76200">
                        <a:lnSpc>
                          <a:spcPct val="100000"/>
                        </a:lnSpc>
                        <a:spcBef>
                          <a:spcPts val="245"/>
                        </a:spcBef>
                      </a:pPr>
                      <a:r>
                        <a:rPr dirty="0" sz="1800">
                          <a:solidFill>
                            <a:srgbClr val="FF0000"/>
                          </a:solidFill>
                          <a:latin typeface="Calibri"/>
                          <a:cs typeface="Calibri"/>
                        </a:rPr>
                        <a:t>Não </a:t>
                      </a:r>
                      <a:r>
                        <a:rPr dirty="0" sz="1800" spc="-10">
                          <a:solidFill>
                            <a:srgbClr val="FF0000"/>
                          </a:solidFill>
                          <a:latin typeface="Calibri"/>
                          <a:cs typeface="Calibri"/>
                        </a:rPr>
                        <a:t>tem </a:t>
                      </a:r>
                      <a:r>
                        <a:rPr dirty="0" sz="1800" spc="-5">
                          <a:latin typeface="Calibri"/>
                          <a:cs typeface="Calibri"/>
                        </a:rPr>
                        <a:t>necessariamente </a:t>
                      </a:r>
                      <a:r>
                        <a:rPr dirty="0" sz="1800">
                          <a:latin typeface="Calibri"/>
                          <a:cs typeface="Calibri"/>
                        </a:rPr>
                        <a:t>um </a:t>
                      </a:r>
                      <a:r>
                        <a:rPr dirty="0" sz="1800" spc="-15">
                          <a:solidFill>
                            <a:srgbClr val="FF0000"/>
                          </a:solidFill>
                          <a:latin typeface="Calibri"/>
                          <a:cs typeface="Calibri"/>
                        </a:rPr>
                        <a:t>PRODUTO  </a:t>
                      </a:r>
                      <a:r>
                        <a:rPr dirty="0" sz="1800">
                          <a:solidFill>
                            <a:srgbClr val="FF0000"/>
                          </a:solidFill>
                          <a:latin typeface="Calibri"/>
                          <a:cs typeface="Calibri"/>
                        </a:rPr>
                        <a:t>FINAL.</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2563495">
                <a:tc>
                  <a:txBody>
                    <a:bodyPr/>
                    <a:lstStyle/>
                    <a:p>
                      <a:pPr marL="97790">
                        <a:lnSpc>
                          <a:spcPct val="100000"/>
                        </a:lnSpc>
                        <a:spcBef>
                          <a:spcPts val="245"/>
                        </a:spcBef>
                      </a:pPr>
                      <a:r>
                        <a:rPr dirty="0" sz="1800">
                          <a:latin typeface="Calibri"/>
                          <a:cs typeface="Calibri"/>
                        </a:rPr>
                        <a:t>O </a:t>
                      </a:r>
                      <a:r>
                        <a:rPr dirty="0" sz="1800" spc="-15">
                          <a:solidFill>
                            <a:srgbClr val="FF0000"/>
                          </a:solidFill>
                          <a:latin typeface="Calibri"/>
                          <a:cs typeface="Calibri"/>
                        </a:rPr>
                        <a:t>PLANEJAMENTO</a:t>
                      </a:r>
                      <a:r>
                        <a:rPr dirty="0" sz="1800" spc="-15">
                          <a:latin typeface="Calibri"/>
                          <a:cs typeface="Calibri"/>
                        </a:rPr>
                        <a:t>, </a:t>
                      </a:r>
                      <a:r>
                        <a:rPr dirty="0" sz="1800" spc="-15">
                          <a:solidFill>
                            <a:srgbClr val="FF0000"/>
                          </a:solidFill>
                          <a:latin typeface="Calibri"/>
                          <a:cs typeface="Calibri"/>
                        </a:rPr>
                        <a:t>MONITORAMENTO</a:t>
                      </a:r>
                      <a:r>
                        <a:rPr dirty="0" sz="1800" spc="-5">
                          <a:solidFill>
                            <a:srgbClr val="FF0000"/>
                          </a:solidFill>
                          <a:latin typeface="Calibri"/>
                          <a:cs typeface="Calibri"/>
                        </a:rPr>
                        <a:t> </a:t>
                      </a:r>
                      <a:r>
                        <a:rPr dirty="0" sz="1800">
                          <a:latin typeface="Calibri"/>
                          <a:cs typeface="Calibri"/>
                        </a:rPr>
                        <a:t>e</a:t>
                      </a:r>
                      <a:endParaRPr sz="1800">
                        <a:latin typeface="Calibri"/>
                        <a:cs typeface="Calibri"/>
                      </a:endParaRPr>
                    </a:p>
                    <a:p>
                      <a:pPr algn="just" marL="97790" marR="75565">
                        <a:lnSpc>
                          <a:spcPct val="100000"/>
                        </a:lnSpc>
                      </a:pPr>
                      <a:r>
                        <a:rPr dirty="0" sz="1800" spc="-25">
                          <a:solidFill>
                            <a:srgbClr val="FF0000"/>
                          </a:solidFill>
                          <a:latin typeface="Calibri"/>
                          <a:cs typeface="Calibri"/>
                        </a:rPr>
                        <a:t>AVALIAÇÃO </a:t>
                      </a:r>
                      <a:r>
                        <a:rPr dirty="0" sz="1800" spc="-5">
                          <a:latin typeface="Calibri"/>
                          <a:cs typeface="Calibri"/>
                        </a:rPr>
                        <a:t>se dão </a:t>
                      </a:r>
                      <a:r>
                        <a:rPr dirty="0" sz="1800">
                          <a:latin typeface="Calibri"/>
                          <a:cs typeface="Calibri"/>
                        </a:rPr>
                        <a:t>de </a:t>
                      </a:r>
                      <a:r>
                        <a:rPr dirty="0" sz="1800" spc="-15">
                          <a:latin typeface="Calibri"/>
                          <a:cs typeface="Calibri"/>
                        </a:rPr>
                        <a:t>forma  </a:t>
                      </a:r>
                      <a:r>
                        <a:rPr dirty="0" sz="1800" spc="-20">
                          <a:solidFill>
                            <a:srgbClr val="FF0000"/>
                          </a:solidFill>
                          <a:latin typeface="Calibri"/>
                          <a:cs typeface="Calibri"/>
                        </a:rPr>
                        <a:t>COMPARTILHADA</a:t>
                      </a:r>
                      <a:r>
                        <a:rPr dirty="0" sz="1800" spc="-20">
                          <a:latin typeface="Calibri"/>
                          <a:cs typeface="Calibri"/>
                        </a:rPr>
                        <a:t>,</a:t>
                      </a:r>
                      <a:r>
                        <a:rPr dirty="0" sz="1800" spc="360">
                          <a:latin typeface="Calibri"/>
                          <a:cs typeface="Calibri"/>
                        </a:rPr>
                        <a:t> </a:t>
                      </a:r>
                      <a:r>
                        <a:rPr dirty="0" sz="1800" spc="-5">
                          <a:latin typeface="Calibri"/>
                          <a:cs typeface="Calibri"/>
                        </a:rPr>
                        <a:t>ou seja, </a:t>
                      </a:r>
                      <a:r>
                        <a:rPr dirty="0" sz="1800">
                          <a:latin typeface="Calibri"/>
                          <a:cs typeface="Calibri"/>
                        </a:rPr>
                        <a:t>as </a:t>
                      </a:r>
                      <a:r>
                        <a:rPr dirty="0" sz="1800" spc="-5">
                          <a:latin typeface="Calibri"/>
                          <a:cs typeface="Calibri"/>
                        </a:rPr>
                        <a:t>crianças  participam </a:t>
                      </a:r>
                      <a:r>
                        <a:rPr dirty="0" sz="1800">
                          <a:latin typeface="Calibri"/>
                          <a:cs typeface="Calibri"/>
                        </a:rPr>
                        <a:t>da </a:t>
                      </a:r>
                      <a:r>
                        <a:rPr dirty="0" sz="1800" spc="-15">
                          <a:latin typeface="Calibri"/>
                          <a:cs typeface="Calibri"/>
                        </a:rPr>
                        <a:t>organização </a:t>
                      </a:r>
                      <a:r>
                        <a:rPr dirty="0" sz="1800" spc="-10">
                          <a:latin typeface="Calibri"/>
                          <a:cs typeface="Calibri"/>
                        </a:rPr>
                        <a:t>geral </a:t>
                      </a:r>
                      <a:r>
                        <a:rPr dirty="0" sz="1800">
                          <a:latin typeface="Calibri"/>
                          <a:cs typeface="Calibri"/>
                        </a:rPr>
                        <a:t>do  </a:t>
                      </a:r>
                      <a:r>
                        <a:rPr dirty="0" sz="1800" spc="-10">
                          <a:latin typeface="Calibri"/>
                          <a:cs typeface="Calibri"/>
                        </a:rPr>
                        <a:t>trabalho </a:t>
                      </a:r>
                      <a:r>
                        <a:rPr dirty="0" sz="1800">
                          <a:latin typeface="Calibri"/>
                          <a:cs typeface="Calibri"/>
                        </a:rPr>
                        <a:t>de modo mais </a:t>
                      </a:r>
                      <a:r>
                        <a:rPr dirty="0" sz="1800" spc="-10">
                          <a:latin typeface="Calibri"/>
                          <a:cs typeface="Calibri"/>
                        </a:rPr>
                        <a:t>direto. </a:t>
                      </a:r>
                      <a:r>
                        <a:rPr dirty="0" sz="1800">
                          <a:latin typeface="Calibri"/>
                          <a:cs typeface="Calibri"/>
                        </a:rPr>
                        <a:t>As  </a:t>
                      </a:r>
                      <a:r>
                        <a:rPr dirty="0" sz="1800" spc="-5">
                          <a:latin typeface="Calibri"/>
                          <a:cs typeface="Calibri"/>
                        </a:rPr>
                        <a:t>crianças </a:t>
                      </a:r>
                      <a:r>
                        <a:rPr dirty="0" sz="1800" spc="-10">
                          <a:latin typeface="Calibri"/>
                          <a:cs typeface="Calibri"/>
                        </a:rPr>
                        <a:t>tem </a:t>
                      </a:r>
                      <a:r>
                        <a:rPr dirty="0" sz="1800">
                          <a:latin typeface="Calibri"/>
                          <a:cs typeface="Calibri"/>
                        </a:rPr>
                        <a:t>mais </a:t>
                      </a:r>
                      <a:r>
                        <a:rPr dirty="0" sz="1800" spc="-5">
                          <a:latin typeface="Calibri"/>
                          <a:cs typeface="Calibri"/>
                        </a:rPr>
                        <a:t>autonomia </a:t>
                      </a:r>
                      <a:r>
                        <a:rPr dirty="0" sz="1800">
                          <a:latin typeface="Calibri"/>
                          <a:cs typeface="Calibri"/>
                        </a:rPr>
                        <a:t>de </a:t>
                      </a:r>
                      <a:r>
                        <a:rPr dirty="0" sz="1800" spc="-5">
                          <a:latin typeface="Calibri"/>
                          <a:cs typeface="Calibri"/>
                        </a:rPr>
                        <a:t>ação </a:t>
                      </a:r>
                      <a:r>
                        <a:rPr dirty="0" sz="1800">
                          <a:latin typeface="Calibri"/>
                          <a:cs typeface="Calibri"/>
                        </a:rPr>
                        <a:t>e  o que </a:t>
                      </a:r>
                      <a:r>
                        <a:rPr dirty="0" sz="1800" spc="-15">
                          <a:latin typeface="Calibri"/>
                          <a:cs typeface="Calibri"/>
                        </a:rPr>
                        <a:t>está </a:t>
                      </a:r>
                      <a:r>
                        <a:rPr dirty="0" sz="1800">
                          <a:latin typeface="Calibri"/>
                          <a:cs typeface="Calibri"/>
                        </a:rPr>
                        <a:t>em </a:t>
                      </a:r>
                      <a:r>
                        <a:rPr dirty="0" sz="1800" spc="-5">
                          <a:latin typeface="Calibri"/>
                          <a:cs typeface="Calibri"/>
                        </a:rPr>
                        <a:t>jogo </a:t>
                      </a:r>
                      <a:r>
                        <a:rPr dirty="0" sz="1800">
                          <a:latin typeface="Calibri"/>
                          <a:cs typeface="Calibri"/>
                        </a:rPr>
                        <a:t>é mais a </a:t>
                      </a:r>
                      <a:r>
                        <a:rPr dirty="0" sz="1800" spc="-10">
                          <a:solidFill>
                            <a:srgbClr val="FF0000"/>
                          </a:solidFill>
                          <a:latin typeface="Calibri"/>
                          <a:cs typeface="Calibri"/>
                        </a:rPr>
                        <a:t>EXTENSÃO  </a:t>
                      </a:r>
                      <a:r>
                        <a:rPr dirty="0" sz="1800">
                          <a:solidFill>
                            <a:srgbClr val="FF0000"/>
                          </a:solidFill>
                          <a:latin typeface="Calibri"/>
                          <a:cs typeface="Calibri"/>
                        </a:rPr>
                        <a:t>do </a:t>
                      </a:r>
                      <a:r>
                        <a:rPr dirty="0" sz="1800" spc="-10">
                          <a:solidFill>
                            <a:srgbClr val="FF0000"/>
                          </a:solidFill>
                          <a:latin typeface="Calibri"/>
                          <a:cs typeface="Calibri"/>
                        </a:rPr>
                        <a:t>conteúdo </a:t>
                      </a:r>
                      <a:r>
                        <a:rPr dirty="0" sz="1800">
                          <a:latin typeface="Calibri"/>
                          <a:cs typeface="Calibri"/>
                        </a:rPr>
                        <a:t>do que seu  </a:t>
                      </a:r>
                      <a:r>
                        <a:rPr dirty="0" sz="1800" spc="-5">
                          <a:latin typeface="Calibri"/>
                          <a:cs typeface="Calibri"/>
                        </a:rPr>
                        <a:t>aprofundamento.</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98425">
                        <a:lnSpc>
                          <a:spcPct val="100000"/>
                        </a:lnSpc>
                        <a:spcBef>
                          <a:spcPts val="245"/>
                        </a:spcBef>
                        <a:tabLst>
                          <a:tab pos="561340" algn="l"/>
                          <a:tab pos="2390775" algn="l"/>
                          <a:tab pos="3593465" algn="l"/>
                        </a:tabLst>
                      </a:pPr>
                      <a:r>
                        <a:rPr dirty="0" sz="1800">
                          <a:latin typeface="Calibri"/>
                          <a:cs typeface="Calibri"/>
                        </a:rPr>
                        <a:t>O	</a:t>
                      </a:r>
                      <a:r>
                        <a:rPr dirty="0" sz="1800" spc="-10">
                          <a:solidFill>
                            <a:srgbClr val="FF0000"/>
                          </a:solidFill>
                          <a:latin typeface="Calibri"/>
                          <a:cs typeface="Calibri"/>
                        </a:rPr>
                        <a:t>PLANEJAMENTO	</a:t>
                      </a:r>
                      <a:r>
                        <a:rPr dirty="0" sz="1800" spc="-30">
                          <a:solidFill>
                            <a:srgbClr val="FF0000"/>
                          </a:solidFill>
                          <a:latin typeface="Calibri"/>
                          <a:cs typeface="Calibri"/>
                        </a:rPr>
                        <a:t>DIDÁTICO	</a:t>
                      </a:r>
                      <a:r>
                        <a:rPr dirty="0" sz="1800" spc="-5">
                          <a:latin typeface="Calibri"/>
                          <a:cs typeface="Calibri"/>
                        </a:rPr>
                        <a:t>das</a:t>
                      </a:r>
                      <a:endParaRPr sz="1800">
                        <a:latin typeface="Calibri"/>
                        <a:cs typeface="Calibri"/>
                      </a:endParaRPr>
                    </a:p>
                    <a:p>
                      <a:pPr marL="98425">
                        <a:lnSpc>
                          <a:spcPct val="100000"/>
                        </a:lnSpc>
                      </a:pPr>
                      <a:r>
                        <a:rPr dirty="0" sz="1800" spc="-5">
                          <a:latin typeface="Calibri"/>
                          <a:cs typeface="Calibri"/>
                        </a:rPr>
                        <a:t>atividades  </a:t>
                      </a:r>
                      <a:r>
                        <a:rPr dirty="0" sz="1800">
                          <a:latin typeface="Calibri"/>
                          <a:cs typeface="Calibri"/>
                        </a:rPr>
                        <a:t>e  a  </a:t>
                      </a:r>
                      <a:r>
                        <a:rPr dirty="0" sz="1800" spc="-10">
                          <a:latin typeface="Calibri"/>
                          <a:cs typeface="Calibri"/>
                        </a:rPr>
                        <a:t>ordem  </a:t>
                      </a:r>
                      <a:r>
                        <a:rPr dirty="0" sz="1800">
                          <a:latin typeface="Calibri"/>
                          <a:cs typeface="Calibri"/>
                        </a:rPr>
                        <a:t>do  </a:t>
                      </a:r>
                      <a:r>
                        <a:rPr dirty="0" sz="1800" spc="-5">
                          <a:latin typeface="Calibri"/>
                          <a:cs typeface="Calibri"/>
                        </a:rPr>
                        <a:t>plano  </a:t>
                      </a:r>
                      <a:r>
                        <a:rPr dirty="0" sz="1800" spc="-10">
                          <a:latin typeface="Calibri"/>
                          <a:cs typeface="Calibri"/>
                        </a:rPr>
                        <a:t>geral</a:t>
                      </a:r>
                      <a:r>
                        <a:rPr dirty="0" sz="1800" spc="150">
                          <a:latin typeface="Calibri"/>
                          <a:cs typeface="Calibri"/>
                        </a:rPr>
                        <a:t> </a:t>
                      </a:r>
                      <a:r>
                        <a:rPr dirty="0" sz="1800">
                          <a:latin typeface="Calibri"/>
                          <a:cs typeface="Calibri"/>
                        </a:rPr>
                        <a:t>é</a:t>
                      </a:r>
                      <a:endParaRPr sz="1800">
                        <a:latin typeface="Calibri"/>
                        <a:cs typeface="Calibri"/>
                      </a:endParaRPr>
                    </a:p>
                    <a:p>
                      <a:pPr marL="98425">
                        <a:lnSpc>
                          <a:spcPct val="100000"/>
                        </a:lnSpc>
                      </a:pPr>
                      <a:r>
                        <a:rPr dirty="0" sz="1800" spc="-5">
                          <a:solidFill>
                            <a:srgbClr val="FF0000"/>
                          </a:solidFill>
                          <a:latin typeface="Calibri"/>
                          <a:cs typeface="Calibri"/>
                        </a:rPr>
                        <a:t>CENTRADO  </a:t>
                      </a:r>
                      <a:r>
                        <a:rPr dirty="0" sz="1800">
                          <a:solidFill>
                            <a:srgbClr val="FF0000"/>
                          </a:solidFill>
                          <a:latin typeface="Calibri"/>
                          <a:cs typeface="Calibri"/>
                        </a:rPr>
                        <a:t>NO  </a:t>
                      </a:r>
                      <a:r>
                        <a:rPr dirty="0" sz="1800" spc="-10">
                          <a:solidFill>
                            <a:srgbClr val="FF0000"/>
                          </a:solidFill>
                          <a:latin typeface="Calibri"/>
                          <a:cs typeface="Calibri"/>
                        </a:rPr>
                        <a:t>PROFESSOR</a:t>
                      </a:r>
                      <a:r>
                        <a:rPr dirty="0" sz="1800" spc="-10">
                          <a:latin typeface="Calibri"/>
                          <a:cs typeface="Calibri"/>
                        </a:rPr>
                        <a:t>,  </a:t>
                      </a:r>
                      <a:r>
                        <a:rPr dirty="0" sz="1800" spc="-5">
                          <a:latin typeface="Calibri"/>
                          <a:cs typeface="Calibri"/>
                        </a:rPr>
                        <a:t>ou  seja, </a:t>
                      </a:r>
                      <a:r>
                        <a:rPr dirty="0" sz="1800" spc="229">
                          <a:latin typeface="Calibri"/>
                          <a:cs typeface="Calibri"/>
                        </a:rPr>
                        <a:t> </a:t>
                      </a:r>
                      <a:r>
                        <a:rPr dirty="0" sz="1800">
                          <a:latin typeface="Calibri"/>
                          <a:cs typeface="Calibri"/>
                        </a:rPr>
                        <a:t>é</a:t>
                      </a:r>
                      <a:endParaRPr sz="1800">
                        <a:latin typeface="Calibri"/>
                        <a:cs typeface="Calibri"/>
                      </a:endParaRPr>
                    </a:p>
                    <a:p>
                      <a:pPr algn="just" marL="98425" marR="76200">
                        <a:lnSpc>
                          <a:spcPct val="100000"/>
                        </a:lnSpc>
                      </a:pPr>
                      <a:r>
                        <a:rPr dirty="0" sz="1800">
                          <a:latin typeface="Calibri"/>
                          <a:cs typeface="Calibri"/>
                        </a:rPr>
                        <a:t>ele quem </a:t>
                      </a:r>
                      <a:r>
                        <a:rPr dirty="0" sz="1800" spc="-10">
                          <a:latin typeface="Calibri"/>
                          <a:cs typeface="Calibri"/>
                        </a:rPr>
                        <a:t>monitora </a:t>
                      </a:r>
                      <a:r>
                        <a:rPr dirty="0" sz="1800">
                          <a:latin typeface="Calibri"/>
                          <a:cs typeface="Calibri"/>
                        </a:rPr>
                        <a:t>o </a:t>
                      </a:r>
                      <a:r>
                        <a:rPr dirty="0" sz="1800" spc="-10">
                          <a:latin typeface="Calibri"/>
                          <a:cs typeface="Calibri"/>
                        </a:rPr>
                        <a:t>processo </a:t>
                      </a:r>
                      <a:r>
                        <a:rPr dirty="0" sz="1800" spc="-15">
                          <a:latin typeface="Calibri"/>
                          <a:cs typeface="Calibri"/>
                        </a:rPr>
                        <a:t>todo,  </a:t>
                      </a:r>
                      <a:r>
                        <a:rPr dirty="0" sz="1800" spc="-5">
                          <a:latin typeface="Calibri"/>
                          <a:cs typeface="Calibri"/>
                        </a:rPr>
                        <a:t>sabendo quais atividades articular </a:t>
                      </a:r>
                      <a:r>
                        <a:rPr dirty="0" sz="1800">
                          <a:latin typeface="Calibri"/>
                          <a:cs typeface="Calibri"/>
                        </a:rPr>
                        <a:t>,  </a:t>
                      </a:r>
                      <a:r>
                        <a:rPr dirty="0" sz="1800" spc="-5">
                          <a:latin typeface="Calibri"/>
                          <a:cs typeface="Calibri"/>
                        </a:rPr>
                        <a:t>quais atividades vem </a:t>
                      </a:r>
                      <a:r>
                        <a:rPr dirty="0" sz="1800" spc="-10">
                          <a:latin typeface="Calibri"/>
                          <a:cs typeface="Calibri"/>
                        </a:rPr>
                        <a:t>antes </a:t>
                      </a:r>
                      <a:r>
                        <a:rPr dirty="0" sz="1800">
                          <a:latin typeface="Calibri"/>
                          <a:cs typeface="Calibri"/>
                        </a:rPr>
                        <a:t>de </a:t>
                      </a:r>
                      <a:r>
                        <a:rPr dirty="0" sz="1800" spc="-15">
                          <a:latin typeface="Calibri"/>
                          <a:cs typeface="Calibri"/>
                        </a:rPr>
                        <a:t>outra </a:t>
                      </a:r>
                      <a:r>
                        <a:rPr dirty="0" sz="1800">
                          <a:latin typeface="Calibri"/>
                          <a:cs typeface="Calibri"/>
                        </a:rPr>
                        <a:t>e o  </a:t>
                      </a:r>
                      <a:r>
                        <a:rPr dirty="0" sz="1800" spc="-5">
                          <a:latin typeface="Calibri"/>
                          <a:cs typeface="Calibri"/>
                        </a:rPr>
                        <a:t>nível </a:t>
                      </a:r>
                      <a:r>
                        <a:rPr dirty="0" sz="1800">
                          <a:latin typeface="Calibri"/>
                          <a:cs typeface="Calibri"/>
                        </a:rPr>
                        <a:t>de </a:t>
                      </a:r>
                      <a:r>
                        <a:rPr dirty="0" sz="1800" spc="-10">
                          <a:solidFill>
                            <a:srgbClr val="FF0000"/>
                          </a:solidFill>
                          <a:latin typeface="Calibri"/>
                          <a:cs typeface="Calibri"/>
                        </a:rPr>
                        <a:t>APROFUNDAMENTO </a:t>
                      </a:r>
                      <a:r>
                        <a:rPr dirty="0" sz="1800">
                          <a:solidFill>
                            <a:srgbClr val="FF0000"/>
                          </a:solidFill>
                          <a:latin typeface="Calibri"/>
                          <a:cs typeface="Calibri"/>
                        </a:rPr>
                        <a:t>do  </a:t>
                      </a:r>
                      <a:r>
                        <a:rPr dirty="0" sz="1800" spc="-10">
                          <a:solidFill>
                            <a:srgbClr val="FF0000"/>
                          </a:solidFill>
                          <a:latin typeface="Calibri"/>
                          <a:cs typeface="Calibri"/>
                        </a:rPr>
                        <a:t>conteúdo </a:t>
                      </a:r>
                      <a:r>
                        <a:rPr dirty="0" sz="1800" spc="-5">
                          <a:latin typeface="Calibri"/>
                          <a:cs typeface="Calibri"/>
                        </a:rPr>
                        <a:t>selecionado </a:t>
                      </a:r>
                      <a:r>
                        <a:rPr dirty="0" sz="1800">
                          <a:latin typeface="Calibri"/>
                          <a:cs typeface="Calibri"/>
                        </a:rPr>
                        <a:t>é</a:t>
                      </a:r>
                      <a:r>
                        <a:rPr dirty="0" sz="1800" spc="25">
                          <a:latin typeface="Calibri"/>
                          <a:cs typeface="Calibri"/>
                        </a:rPr>
                        <a:t> </a:t>
                      </a:r>
                      <a:r>
                        <a:rPr dirty="0" sz="1800" spc="-35">
                          <a:latin typeface="Calibri"/>
                          <a:cs typeface="Calibri"/>
                        </a:rPr>
                        <a:t>maior.</a:t>
                      </a:r>
                      <a:endParaRPr sz="1800">
                        <a:latin typeface="Calibri"/>
                        <a:cs typeface="Calibri"/>
                      </a:endParaRPr>
                    </a:p>
                  </a:txBody>
                  <a:tcPr marL="0" marR="0" marB="0" marT="31115">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bl>
          </a:graphicData>
        </a:graphic>
      </p:graphicFrame>
      <p:sp>
        <p:nvSpPr>
          <p:cNvPr id="63" name="object 63"/>
          <p:cNvSpPr/>
          <p:nvPr/>
        </p:nvSpPr>
        <p:spPr>
          <a:xfrm>
            <a:off x="2791967" y="234695"/>
            <a:ext cx="3525011" cy="739139"/>
          </a:xfrm>
          <a:prstGeom prst="rect">
            <a:avLst/>
          </a:prstGeom>
          <a:blipFill>
            <a:blip r:embed="rId52" cstate="print"/>
            <a:stretch>
              <a:fillRect/>
            </a:stretch>
          </a:blipFill>
        </p:spPr>
        <p:txBody>
          <a:bodyPr wrap="square" lIns="0" tIns="0" rIns="0" bIns="0" rtlCol="0"/>
          <a:lstStyle/>
          <a:p/>
        </p:txBody>
      </p:sp>
      <p:sp>
        <p:nvSpPr>
          <p:cNvPr id="64" name="object 64"/>
          <p:cNvSpPr/>
          <p:nvPr/>
        </p:nvSpPr>
        <p:spPr>
          <a:xfrm>
            <a:off x="5713476" y="234695"/>
            <a:ext cx="729996" cy="739139"/>
          </a:xfrm>
          <a:prstGeom prst="rect">
            <a:avLst/>
          </a:prstGeom>
          <a:blipFill>
            <a:blip r:embed="rId53" cstate="print"/>
            <a:stretch>
              <a:fillRect/>
            </a:stretch>
          </a:blipFill>
        </p:spPr>
        <p:txBody>
          <a:bodyPr wrap="square" lIns="0" tIns="0" rIns="0" bIns="0" rtlCol="0"/>
          <a:lstStyle/>
          <a:p/>
        </p:txBody>
      </p:sp>
      <p:sp>
        <p:nvSpPr>
          <p:cNvPr id="65" name="object 65"/>
          <p:cNvSpPr txBox="1">
            <a:spLocks noGrp="1"/>
          </p:cNvSpPr>
          <p:nvPr>
            <p:ph type="title"/>
          </p:nvPr>
        </p:nvSpPr>
        <p:spPr>
          <a:xfrm>
            <a:off x="3063620" y="354329"/>
            <a:ext cx="2948305" cy="574040"/>
          </a:xfrm>
          <a:prstGeom prst="rect"/>
        </p:spPr>
        <p:txBody>
          <a:bodyPr wrap="square" lIns="0" tIns="12700" rIns="0" bIns="0" rtlCol="0" vert="horz">
            <a:spAutoFit/>
          </a:bodyPr>
          <a:lstStyle/>
          <a:p>
            <a:pPr marL="12700">
              <a:lnSpc>
                <a:spcPct val="100000"/>
              </a:lnSpc>
              <a:spcBef>
                <a:spcPts val="100"/>
              </a:spcBef>
            </a:pPr>
            <a:r>
              <a:rPr dirty="0" sz="3600" spc="-5"/>
              <a:t>RESUMIN</a:t>
            </a:r>
            <a:r>
              <a:rPr dirty="0" sz="3600" spc="0"/>
              <a:t>D</a:t>
            </a:r>
            <a:r>
              <a:rPr dirty="0" sz="3600"/>
              <a:t>O:</a:t>
            </a:r>
            <a:endParaRPr sz="3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539750" y="188976"/>
            <a:ext cx="8064500" cy="6416675"/>
          </a:xfrm>
          <a:custGeom>
            <a:avLst/>
            <a:gdLst/>
            <a:ahLst/>
            <a:cxnLst/>
            <a:rect l="l" t="t" r="r" b="b"/>
            <a:pathLst>
              <a:path w="8064500" h="6416675">
                <a:moveTo>
                  <a:pt x="6995033" y="0"/>
                </a:moveTo>
                <a:lnTo>
                  <a:pt x="1069467" y="0"/>
                </a:lnTo>
                <a:lnTo>
                  <a:pt x="1021828" y="1041"/>
                </a:lnTo>
                <a:lnTo>
                  <a:pt x="974723" y="4138"/>
                </a:lnTo>
                <a:lnTo>
                  <a:pt x="928196" y="9247"/>
                </a:lnTo>
                <a:lnTo>
                  <a:pt x="882289" y="16323"/>
                </a:lnTo>
                <a:lnTo>
                  <a:pt x="837046" y="25324"/>
                </a:lnTo>
                <a:lnTo>
                  <a:pt x="792510" y="36207"/>
                </a:lnTo>
                <a:lnTo>
                  <a:pt x="748726" y="48926"/>
                </a:lnTo>
                <a:lnTo>
                  <a:pt x="705735" y="63440"/>
                </a:lnTo>
                <a:lnTo>
                  <a:pt x="663583" y="79705"/>
                </a:lnTo>
                <a:lnTo>
                  <a:pt x="622312" y="97677"/>
                </a:lnTo>
                <a:lnTo>
                  <a:pt x="581966" y="117313"/>
                </a:lnTo>
                <a:lnTo>
                  <a:pt x="542589" y="138569"/>
                </a:lnTo>
                <a:lnTo>
                  <a:pt x="504223" y="161402"/>
                </a:lnTo>
                <a:lnTo>
                  <a:pt x="466912" y="185769"/>
                </a:lnTo>
                <a:lnTo>
                  <a:pt x="430700" y="211625"/>
                </a:lnTo>
                <a:lnTo>
                  <a:pt x="395631" y="238928"/>
                </a:lnTo>
                <a:lnTo>
                  <a:pt x="361746" y="267634"/>
                </a:lnTo>
                <a:lnTo>
                  <a:pt x="329092" y="297700"/>
                </a:lnTo>
                <a:lnTo>
                  <a:pt x="297709" y="329082"/>
                </a:lnTo>
                <a:lnTo>
                  <a:pt x="267643" y="361736"/>
                </a:lnTo>
                <a:lnTo>
                  <a:pt x="238936" y="395620"/>
                </a:lnTo>
                <a:lnTo>
                  <a:pt x="211633" y="430689"/>
                </a:lnTo>
                <a:lnTo>
                  <a:pt x="185776" y="466901"/>
                </a:lnTo>
                <a:lnTo>
                  <a:pt x="161408" y="504211"/>
                </a:lnTo>
                <a:lnTo>
                  <a:pt x="138575" y="542577"/>
                </a:lnTo>
                <a:lnTo>
                  <a:pt x="117318" y="581955"/>
                </a:lnTo>
                <a:lnTo>
                  <a:pt x="97681" y="622301"/>
                </a:lnTo>
                <a:lnTo>
                  <a:pt x="79709" y="663573"/>
                </a:lnTo>
                <a:lnTo>
                  <a:pt x="63443" y="705725"/>
                </a:lnTo>
                <a:lnTo>
                  <a:pt x="48929" y="748716"/>
                </a:lnTo>
                <a:lnTo>
                  <a:pt x="36208" y="792501"/>
                </a:lnTo>
                <a:lnTo>
                  <a:pt x="25326" y="837038"/>
                </a:lnTo>
                <a:lnTo>
                  <a:pt x="16324" y="882282"/>
                </a:lnTo>
                <a:lnTo>
                  <a:pt x="9247" y="928191"/>
                </a:lnTo>
                <a:lnTo>
                  <a:pt x="4139" y="974720"/>
                </a:lnTo>
                <a:lnTo>
                  <a:pt x="1042" y="1021826"/>
                </a:lnTo>
                <a:lnTo>
                  <a:pt x="2" y="1069339"/>
                </a:lnTo>
                <a:lnTo>
                  <a:pt x="0" y="5347208"/>
                </a:lnTo>
                <a:lnTo>
                  <a:pt x="1042" y="5394841"/>
                </a:lnTo>
                <a:lnTo>
                  <a:pt x="4139" y="5441941"/>
                </a:lnTo>
                <a:lnTo>
                  <a:pt x="9247" y="5488464"/>
                </a:lnTo>
                <a:lnTo>
                  <a:pt x="16324" y="5534367"/>
                </a:lnTo>
                <a:lnTo>
                  <a:pt x="25326" y="5579606"/>
                </a:lnTo>
                <a:lnTo>
                  <a:pt x="36208" y="5624138"/>
                </a:lnTo>
                <a:lnTo>
                  <a:pt x="48929" y="5667919"/>
                </a:lnTo>
                <a:lnTo>
                  <a:pt x="63443" y="5710906"/>
                </a:lnTo>
                <a:lnTo>
                  <a:pt x="79709" y="5753055"/>
                </a:lnTo>
                <a:lnTo>
                  <a:pt x="97681" y="5794323"/>
                </a:lnTo>
                <a:lnTo>
                  <a:pt x="117318" y="5834666"/>
                </a:lnTo>
                <a:lnTo>
                  <a:pt x="138575" y="5874041"/>
                </a:lnTo>
                <a:lnTo>
                  <a:pt x="161408" y="5912405"/>
                </a:lnTo>
                <a:lnTo>
                  <a:pt x="185776" y="5949714"/>
                </a:lnTo>
                <a:lnTo>
                  <a:pt x="211633" y="5985924"/>
                </a:lnTo>
                <a:lnTo>
                  <a:pt x="238936" y="6020992"/>
                </a:lnTo>
                <a:lnTo>
                  <a:pt x="267643" y="6054874"/>
                </a:lnTo>
                <a:lnTo>
                  <a:pt x="297709" y="6087528"/>
                </a:lnTo>
                <a:lnTo>
                  <a:pt x="329092" y="6118909"/>
                </a:lnTo>
                <a:lnTo>
                  <a:pt x="361746" y="6148974"/>
                </a:lnTo>
                <a:lnTo>
                  <a:pt x="395631" y="6177679"/>
                </a:lnTo>
                <a:lnTo>
                  <a:pt x="430700" y="6204982"/>
                </a:lnTo>
                <a:lnTo>
                  <a:pt x="466912" y="6230838"/>
                </a:lnTo>
                <a:lnTo>
                  <a:pt x="504223" y="6255205"/>
                </a:lnTo>
                <a:lnTo>
                  <a:pt x="542589" y="6278038"/>
                </a:lnTo>
                <a:lnTo>
                  <a:pt x="581966" y="6299294"/>
                </a:lnTo>
                <a:lnTo>
                  <a:pt x="622312" y="6318931"/>
                </a:lnTo>
                <a:lnTo>
                  <a:pt x="663583" y="6336903"/>
                </a:lnTo>
                <a:lnTo>
                  <a:pt x="705735" y="6353168"/>
                </a:lnTo>
                <a:lnTo>
                  <a:pt x="748726" y="6367682"/>
                </a:lnTo>
                <a:lnTo>
                  <a:pt x="792510" y="6380403"/>
                </a:lnTo>
                <a:lnTo>
                  <a:pt x="837046" y="6391285"/>
                </a:lnTo>
                <a:lnTo>
                  <a:pt x="882289" y="6400286"/>
                </a:lnTo>
                <a:lnTo>
                  <a:pt x="928196" y="6407363"/>
                </a:lnTo>
                <a:lnTo>
                  <a:pt x="974723" y="6412472"/>
                </a:lnTo>
                <a:lnTo>
                  <a:pt x="1021828" y="6415569"/>
                </a:lnTo>
                <a:lnTo>
                  <a:pt x="1069467" y="6416611"/>
                </a:lnTo>
                <a:lnTo>
                  <a:pt x="6995033" y="6416611"/>
                </a:lnTo>
                <a:lnTo>
                  <a:pt x="7042673" y="6415569"/>
                </a:lnTo>
                <a:lnTo>
                  <a:pt x="7089779" y="6412472"/>
                </a:lnTo>
                <a:lnTo>
                  <a:pt x="7136308" y="6407363"/>
                </a:lnTo>
                <a:lnTo>
                  <a:pt x="7182217" y="6400286"/>
                </a:lnTo>
                <a:lnTo>
                  <a:pt x="7227461" y="6391285"/>
                </a:lnTo>
                <a:lnTo>
                  <a:pt x="7271998" y="6380402"/>
                </a:lnTo>
                <a:lnTo>
                  <a:pt x="7315783" y="6367682"/>
                </a:lnTo>
                <a:lnTo>
                  <a:pt x="7358774" y="6353167"/>
                </a:lnTo>
                <a:lnTo>
                  <a:pt x="7400926" y="6336901"/>
                </a:lnTo>
                <a:lnTo>
                  <a:pt x="7442198" y="6318928"/>
                </a:lnTo>
                <a:lnTo>
                  <a:pt x="7482544" y="6299291"/>
                </a:lnTo>
                <a:lnTo>
                  <a:pt x="7521922" y="6278034"/>
                </a:lnTo>
                <a:lnTo>
                  <a:pt x="7560288" y="6255199"/>
                </a:lnTo>
                <a:lnTo>
                  <a:pt x="7597598" y="6230831"/>
                </a:lnTo>
                <a:lnTo>
                  <a:pt x="7633810" y="6204974"/>
                </a:lnTo>
                <a:lnTo>
                  <a:pt x="7668879" y="6177669"/>
                </a:lnTo>
                <a:lnTo>
                  <a:pt x="7702763" y="6148961"/>
                </a:lnTo>
                <a:lnTo>
                  <a:pt x="7735417" y="6118894"/>
                </a:lnTo>
                <a:lnTo>
                  <a:pt x="7766799" y="6087510"/>
                </a:lnTo>
                <a:lnTo>
                  <a:pt x="7796865" y="6054854"/>
                </a:lnTo>
                <a:lnTo>
                  <a:pt x="7825571" y="6020968"/>
                </a:lnTo>
                <a:lnTo>
                  <a:pt x="7852874" y="5985897"/>
                </a:lnTo>
                <a:lnTo>
                  <a:pt x="7878730" y="5949683"/>
                </a:lnTo>
                <a:lnTo>
                  <a:pt x="7903097" y="5912370"/>
                </a:lnTo>
                <a:lnTo>
                  <a:pt x="7925930" y="5874002"/>
                </a:lnTo>
                <a:lnTo>
                  <a:pt x="7947186" y="5834622"/>
                </a:lnTo>
                <a:lnTo>
                  <a:pt x="7966822" y="5794273"/>
                </a:lnTo>
                <a:lnTo>
                  <a:pt x="7984794" y="5753000"/>
                </a:lnTo>
                <a:lnTo>
                  <a:pt x="8001059" y="5710845"/>
                </a:lnTo>
                <a:lnTo>
                  <a:pt x="8015573" y="5667851"/>
                </a:lnTo>
                <a:lnTo>
                  <a:pt x="8028292" y="5624063"/>
                </a:lnTo>
                <a:lnTo>
                  <a:pt x="8039175" y="5579524"/>
                </a:lnTo>
                <a:lnTo>
                  <a:pt x="8048176" y="5534277"/>
                </a:lnTo>
                <a:lnTo>
                  <a:pt x="8055252" y="5488365"/>
                </a:lnTo>
                <a:lnTo>
                  <a:pt x="8060361" y="5441833"/>
                </a:lnTo>
                <a:lnTo>
                  <a:pt x="8063458" y="5394724"/>
                </a:lnTo>
                <a:lnTo>
                  <a:pt x="8064497" y="5347208"/>
                </a:lnTo>
                <a:lnTo>
                  <a:pt x="8064500" y="1069339"/>
                </a:lnTo>
                <a:lnTo>
                  <a:pt x="8063458" y="1021709"/>
                </a:lnTo>
                <a:lnTo>
                  <a:pt x="8060361" y="974612"/>
                </a:lnTo>
                <a:lnTo>
                  <a:pt x="8055252" y="928092"/>
                </a:lnTo>
                <a:lnTo>
                  <a:pt x="8048176" y="882192"/>
                </a:lnTo>
                <a:lnTo>
                  <a:pt x="8039175" y="836956"/>
                </a:lnTo>
                <a:lnTo>
                  <a:pt x="8028292" y="792427"/>
                </a:lnTo>
                <a:lnTo>
                  <a:pt x="8015573" y="748648"/>
                </a:lnTo>
                <a:lnTo>
                  <a:pt x="8001059" y="705664"/>
                </a:lnTo>
                <a:lnTo>
                  <a:pt x="7984794" y="663518"/>
                </a:lnTo>
                <a:lnTo>
                  <a:pt x="7966822" y="622252"/>
                </a:lnTo>
                <a:lnTo>
                  <a:pt x="7947186" y="581911"/>
                </a:lnTo>
                <a:lnTo>
                  <a:pt x="7925930" y="542538"/>
                </a:lnTo>
                <a:lnTo>
                  <a:pt x="7903097" y="504177"/>
                </a:lnTo>
                <a:lnTo>
                  <a:pt x="7878730" y="466870"/>
                </a:lnTo>
                <a:lnTo>
                  <a:pt x="7852874" y="430663"/>
                </a:lnTo>
                <a:lnTo>
                  <a:pt x="7825571" y="395597"/>
                </a:lnTo>
                <a:lnTo>
                  <a:pt x="7796865" y="361716"/>
                </a:lnTo>
                <a:lnTo>
                  <a:pt x="7766799" y="329065"/>
                </a:lnTo>
                <a:lnTo>
                  <a:pt x="7735417" y="297685"/>
                </a:lnTo>
                <a:lnTo>
                  <a:pt x="7702763" y="267622"/>
                </a:lnTo>
                <a:lnTo>
                  <a:pt x="7668879" y="238918"/>
                </a:lnTo>
                <a:lnTo>
                  <a:pt x="7633810" y="211617"/>
                </a:lnTo>
                <a:lnTo>
                  <a:pt x="7597598" y="185762"/>
                </a:lnTo>
                <a:lnTo>
                  <a:pt x="7560288" y="161397"/>
                </a:lnTo>
                <a:lnTo>
                  <a:pt x="7521922" y="138565"/>
                </a:lnTo>
                <a:lnTo>
                  <a:pt x="7482544" y="117310"/>
                </a:lnTo>
                <a:lnTo>
                  <a:pt x="7442198" y="97675"/>
                </a:lnTo>
                <a:lnTo>
                  <a:pt x="7400926" y="79703"/>
                </a:lnTo>
                <a:lnTo>
                  <a:pt x="7358774" y="63439"/>
                </a:lnTo>
                <a:lnTo>
                  <a:pt x="7315783" y="48925"/>
                </a:lnTo>
                <a:lnTo>
                  <a:pt x="7271998" y="36206"/>
                </a:lnTo>
                <a:lnTo>
                  <a:pt x="7227461" y="25324"/>
                </a:lnTo>
                <a:lnTo>
                  <a:pt x="7182217" y="16323"/>
                </a:lnTo>
                <a:lnTo>
                  <a:pt x="7136308" y="9247"/>
                </a:lnTo>
                <a:lnTo>
                  <a:pt x="7089779" y="4138"/>
                </a:lnTo>
                <a:lnTo>
                  <a:pt x="7042673" y="1041"/>
                </a:lnTo>
                <a:lnTo>
                  <a:pt x="6995033" y="0"/>
                </a:lnTo>
                <a:close/>
              </a:path>
            </a:pathLst>
          </a:custGeom>
          <a:solidFill>
            <a:srgbClr val="FFFFFF"/>
          </a:solidFill>
        </p:spPr>
        <p:txBody>
          <a:bodyPr wrap="square" lIns="0" tIns="0" rIns="0" bIns="0" rtlCol="0"/>
          <a:lstStyle/>
          <a:p/>
        </p:txBody>
      </p:sp>
      <p:sp>
        <p:nvSpPr>
          <p:cNvPr id="4" name="object 4"/>
          <p:cNvSpPr/>
          <p:nvPr/>
        </p:nvSpPr>
        <p:spPr>
          <a:xfrm>
            <a:off x="539750" y="188976"/>
            <a:ext cx="8064500" cy="6416675"/>
          </a:xfrm>
          <a:custGeom>
            <a:avLst/>
            <a:gdLst/>
            <a:ahLst/>
            <a:cxnLst/>
            <a:rect l="l" t="t" r="r" b="b"/>
            <a:pathLst>
              <a:path w="8064500" h="6416675">
                <a:moveTo>
                  <a:pt x="0" y="1069466"/>
                </a:moveTo>
                <a:lnTo>
                  <a:pt x="1042" y="1021826"/>
                </a:lnTo>
                <a:lnTo>
                  <a:pt x="4139" y="974720"/>
                </a:lnTo>
                <a:lnTo>
                  <a:pt x="9247" y="928191"/>
                </a:lnTo>
                <a:lnTo>
                  <a:pt x="16324" y="882282"/>
                </a:lnTo>
                <a:lnTo>
                  <a:pt x="25326" y="837038"/>
                </a:lnTo>
                <a:lnTo>
                  <a:pt x="36208" y="792501"/>
                </a:lnTo>
                <a:lnTo>
                  <a:pt x="48929" y="748716"/>
                </a:lnTo>
                <a:lnTo>
                  <a:pt x="63443" y="705725"/>
                </a:lnTo>
                <a:lnTo>
                  <a:pt x="79709" y="663573"/>
                </a:lnTo>
                <a:lnTo>
                  <a:pt x="97681" y="622301"/>
                </a:lnTo>
                <a:lnTo>
                  <a:pt x="117318" y="581955"/>
                </a:lnTo>
                <a:lnTo>
                  <a:pt x="138575" y="542577"/>
                </a:lnTo>
                <a:lnTo>
                  <a:pt x="161408" y="504211"/>
                </a:lnTo>
                <a:lnTo>
                  <a:pt x="185776" y="466901"/>
                </a:lnTo>
                <a:lnTo>
                  <a:pt x="211633" y="430689"/>
                </a:lnTo>
                <a:lnTo>
                  <a:pt x="238936" y="395620"/>
                </a:lnTo>
                <a:lnTo>
                  <a:pt x="267643" y="361736"/>
                </a:lnTo>
                <a:lnTo>
                  <a:pt x="297709" y="329082"/>
                </a:lnTo>
                <a:lnTo>
                  <a:pt x="329092" y="297700"/>
                </a:lnTo>
                <a:lnTo>
                  <a:pt x="361746" y="267634"/>
                </a:lnTo>
                <a:lnTo>
                  <a:pt x="395631" y="238928"/>
                </a:lnTo>
                <a:lnTo>
                  <a:pt x="430700" y="211625"/>
                </a:lnTo>
                <a:lnTo>
                  <a:pt x="466912" y="185769"/>
                </a:lnTo>
                <a:lnTo>
                  <a:pt x="504223" y="161402"/>
                </a:lnTo>
                <a:lnTo>
                  <a:pt x="542589" y="138569"/>
                </a:lnTo>
                <a:lnTo>
                  <a:pt x="581966" y="117313"/>
                </a:lnTo>
                <a:lnTo>
                  <a:pt x="622312" y="97677"/>
                </a:lnTo>
                <a:lnTo>
                  <a:pt x="663583" y="79705"/>
                </a:lnTo>
                <a:lnTo>
                  <a:pt x="705735" y="63440"/>
                </a:lnTo>
                <a:lnTo>
                  <a:pt x="748726" y="48926"/>
                </a:lnTo>
                <a:lnTo>
                  <a:pt x="792510" y="36207"/>
                </a:lnTo>
                <a:lnTo>
                  <a:pt x="837046" y="25324"/>
                </a:lnTo>
                <a:lnTo>
                  <a:pt x="882289" y="16323"/>
                </a:lnTo>
                <a:lnTo>
                  <a:pt x="928196" y="9247"/>
                </a:lnTo>
                <a:lnTo>
                  <a:pt x="974723" y="4138"/>
                </a:lnTo>
                <a:lnTo>
                  <a:pt x="1021828" y="1041"/>
                </a:lnTo>
                <a:lnTo>
                  <a:pt x="1069467" y="0"/>
                </a:lnTo>
                <a:lnTo>
                  <a:pt x="6995033" y="0"/>
                </a:lnTo>
                <a:lnTo>
                  <a:pt x="7042673" y="1041"/>
                </a:lnTo>
                <a:lnTo>
                  <a:pt x="7089779" y="4138"/>
                </a:lnTo>
                <a:lnTo>
                  <a:pt x="7136308" y="9247"/>
                </a:lnTo>
                <a:lnTo>
                  <a:pt x="7182217" y="16323"/>
                </a:lnTo>
                <a:lnTo>
                  <a:pt x="7227461" y="25324"/>
                </a:lnTo>
                <a:lnTo>
                  <a:pt x="7271998" y="36206"/>
                </a:lnTo>
                <a:lnTo>
                  <a:pt x="7315783" y="48925"/>
                </a:lnTo>
                <a:lnTo>
                  <a:pt x="7358774" y="63439"/>
                </a:lnTo>
                <a:lnTo>
                  <a:pt x="7400926" y="79703"/>
                </a:lnTo>
                <a:lnTo>
                  <a:pt x="7442198" y="97675"/>
                </a:lnTo>
                <a:lnTo>
                  <a:pt x="7482544" y="117310"/>
                </a:lnTo>
                <a:lnTo>
                  <a:pt x="7521922" y="138565"/>
                </a:lnTo>
                <a:lnTo>
                  <a:pt x="7560288" y="161397"/>
                </a:lnTo>
                <a:lnTo>
                  <a:pt x="7597598" y="185762"/>
                </a:lnTo>
                <a:lnTo>
                  <a:pt x="7633810" y="211617"/>
                </a:lnTo>
                <a:lnTo>
                  <a:pt x="7668879" y="238918"/>
                </a:lnTo>
                <a:lnTo>
                  <a:pt x="7702763" y="267622"/>
                </a:lnTo>
                <a:lnTo>
                  <a:pt x="7735417" y="297685"/>
                </a:lnTo>
                <a:lnTo>
                  <a:pt x="7766799" y="329065"/>
                </a:lnTo>
                <a:lnTo>
                  <a:pt x="7796865" y="361716"/>
                </a:lnTo>
                <a:lnTo>
                  <a:pt x="7825571" y="395597"/>
                </a:lnTo>
                <a:lnTo>
                  <a:pt x="7852874" y="430663"/>
                </a:lnTo>
                <a:lnTo>
                  <a:pt x="7878730" y="466870"/>
                </a:lnTo>
                <a:lnTo>
                  <a:pt x="7903097" y="504177"/>
                </a:lnTo>
                <a:lnTo>
                  <a:pt x="7925930" y="542538"/>
                </a:lnTo>
                <a:lnTo>
                  <a:pt x="7947186" y="581911"/>
                </a:lnTo>
                <a:lnTo>
                  <a:pt x="7966822" y="622252"/>
                </a:lnTo>
                <a:lnTo>
                  <a:pt x="7984794" y="663518"/>
                </a:lnTo>
                <a:lnTo>
                  <a:pt x="8001059" y="705664"/>
                </a:lnTo>
                <a:lnTo>
                  <a:pt x="8015573" y="748648"/>
                </a:lnTo>
                <a:lnTo>
                  <a:pt x="8028292" y="792427"/>
                </a:lnTo>
                <a:lnTo>
                  <a:pt x="8039175" y="836956"/>
                </a:lnTo>
                <a:lnTo>
                  <a:pt x="8048176" y="882192"/>
                </a:lnTo>
                <a:lnTo>
                  <a:pt x="8055252" y="928092"/>
                </a:lnTo>
                <a:lnTo>
                  <a:pt x="8060361" y="974612"/>
                </a:lnTo>
                <a:lnTo>
                  <a:pt x="8063458" y="1021709"/>
                </a:lnTo>
                <a:lnTo>
                  <a:pt x="8064500" y="1069339"/>
                </a:lnTo>
                <a:lnTo>
                  <a:pt x="8064500" y="5347208"/>
                </a:lnTo>
                <a:lnTo>
                  <a:pt x="8064500" y="5347081"/>
                </a:lnTo>
                <a:lnTo>
                  <a:pt x="8063458" y="5394724"/>
                </a:lnTo>
                <a:lnTo>
                  <a:pt x="8060361" y="5441833"/>
                </a:lnTo>
                <a:lnTo>
                  <a:pt x="8055252" y="5488365"/>
                </a:lnTo>
                <a:lnTo>
                  <a:pt x="8048176" y="5534277"/>
                </a:lnTo>
                <a:lnTo>
                  <a:pt x="8039175" y="5579524"/>
                </a:lnTo>
                <a:lnTo>
                  <a:pt x="8028292" y="5624063"/>
                </a:lnTo>
                <a:lnTo>
                  <a:pt x="8015573" y="5667851"/>
                </a:lnTo>
                <a:lnTo>
                  <a:pt x="8001059" y="5710845"/>
                </a:lnTo>
                <a:lnTo>
                  <a:pt x="7984794" y="5753000"/>
                </a:lnTo>
                <a:lnTo>
                  <a:pt x="7966822" y="5794273"/>
                </a:lnTo>
                <a:lnTo>
                  <a:pt x="7947186" y="5834622"/>
                </a:lnTo>
                <a:lnTo>
                  <a:pt x="7925930" y="5874002"/>
                </a:lnTo>
                <a:lnTo>
                  <a:pt x="7903097" y="5912370"/>
                </a:lnTo>
                <a:lnTo>
                  <a:pt x="7878730" y="5949683"/>
                </a:lnTo>
                <a:lnTo>
                  <a:pt x="7852874" y="5985897"/>
                </a:lnTo>
                <a:lnTo>
                  <a:pt x="7825571" y="6020968"/>
                </a:lnTo>
                <a:lnTo>
                  <a:pt x="7796865" y="6054854"/>
                </a:lnTo>
                <a:lnTo>
                  <a:pt x="7766799" y="6087510"/>
                </a:lnTo>
                <a:lnTo>
                  <a:pt x="7735417" y="6118894"/>
                </a:lnTo>
                <a:lnTo>
                  <a:pt x="7702763" y="6148961"/>
                </a:lnTo>
                <a:lnTo>
                  <a:pt x="7668879" y="6177669"/>
                </a:lnTo>
                <a:lnTo>
                  <a:pt x="7633810" y="6204974"/>
                </a:lnTo>
                <a:lnTo>
                  <a:pt x="7597598" y="6230831"/>
                </a:lnTo>
                <a:lnTo>
                  <a:pt x="7560288" y="6255199"/>
                </a:lnTo>
                <a:lnTo>
                  <a:pt x="7521922" y="6278034"/>
                </a:lnTo>
                <a:lnTo>
                  <a:pt x="7482544" y="6299291"/>
                </a:lnTo>
                <a:lnTo>
                  <a:pt x="7442198" y="6318928"/>
                </a:lnTo>
                <a:lnTo>
                  <a:pt x="7400926" y="6336901"/>
                </a:lnTo>
                <a:lnTo>
                  <a:pt x="7358774" y="6353167"/>
                </a:lnTo>
                <a:lnTo>
                  <a:pt x="7315783" y="6367682"/>
                </a:lnTo>
                <a:lnTo>
                  <a:pt x="7271998" y="6380402"/>
                </a:lnTo>
                <a:lnTo>
                  <a:pt x="7227461" y="6391285"/>
                </a:lnTo>
                <a:lnTo>
                  <a:pt x="7182217" y="6400286"/>
                </a:lnTo>
                <a:lnTo>
                  <a:pt x="7136308" y="6407363"/>
                </a:lnTo>
                <a:lnTo>
                  <a:pt x="7089779" y="6412472"/>
                </a:lnTo>
                <a:lnTo>
                  <a:pt x="7042673" y="6415569"/>
                </a:lnTo>
                <a:lnTo>
                  <a:pt x="6995033" y="6416611"/>
                </a:lnTo>
                <a:lnTo>
                  <a:pt x="1069467" y="6416611"/>
                </a:lnTo>
                <a:lnTo>
                  <a:pt x="1021828" y="6415569"/>
                </a:lnTo>
                <a:lnTo>
                  <a:pt x="974723" y="6412472"/>
                </a:lnTo>
                <a:lnTo>
                  <a:pt x="928196" y="6407363"/>
                </a:lnTo>
                <a:lnTo>
                  <a:pt x="882289" y="6400286"/>
                </a:lnTo>
                <a:lnTo>
                  <a:pt x="837046" y="6391285"/>
                </a:lnTo>
                <a:lnTo>
                  <a:pt x="792510" y="6380403"/>
                </a:lnTo>
                <a:lnTo>
                  <a:pt x="748726" y="6367682"/>
                </a:lnTo>
                <a:lnTo>
                  <a:pt x="705735" y="6353168"/>
                </a:lnTo>
                <a:lnTo>
                  <a:pt x="663583" y="6336903"/>
                </a:lnTo>
                <a:lnTo>
                  <a:pt x="622312" y="6318931"/>
                </a:lnTo>
                <a:lnTo>
                  <a:pt x="581966" y="6299294"/>
                </a:lnTo>
                <a:lnTo>
                  <a:pt x="542589" y="6278038"/>
                </a:lnTo>
                <a:lnTo>
                  <a:pt x="504223" y="6255205"/>
                </a:lnTo>
                <a:lnTo>
                  <a:pt x="466912" y="6230838"/>
                </a:lnTo>
                <a:lnTo>
                  <a:pt x="430700" y="6204982"/>
                </a:lnTo>
                <a:lnTo>
                  <a:pt x="395631" y="6177679"/>
                </a:lnTo>
                <a:lnTo>
                  <a:pt x="361746" y="6148974"/>
                </a:lnTo>
                <a:lnTo>
                  <a:pt x="329092" y="6118909"/>
                </a:lnTo>
                <a:lnTo>
                  <a:pt x="297709" y="6087528"/>
                </a:lnTo>
                <a:lnTo>
                  <a:pt x="267643" y="6054874"/>
                </a:lnTo>
                <a:lnTo>
                  <a:pt x="238936" y="6020992"/>
                </a:lnTo>
                <a:lnTo>
                  <a:pt x="211633" y="5985924"/>
                </a:lnTo>
                <a:lnTo>
                  <a:pt x="185776" y="5949714"/>
                </a:lnTo>
                <a:lnTo>
                  <a:pt x="161408" y="5912405"/>
                </a:lnTo>
                <a:lnTo>
                  <a:pt x="138575" y="5874041"/>
                </a:lnTo>
                <a:lnTo>
                  <a:pt x="117318" y="5834666"/>
                </a:lnTo>
                <a:lnTo>
                  <a:pt x="97681" y="5794323"/>
                </a:lnTo>
                <a:lnTo>
                  <a:pt x="79709" y="5753055"/>
                </a:lnTo>
                <a:lnTo>
                  <a:pt x="63443" y="5710906"/>
                </a:lnTo>
                <a:lnTo>
                  <a:pt x="48929" y="5667919"/>
                </a:lnTo>
                <a:lnTo>
                  <a:pt x="36208" y="5624138"/>
                </a:lnTo>
                <a:lnTo>
                  <a:pt x="25326" y="5579606"/>
                </a:lnTo>
                <a:lnTo>
                  <a:pt x="16324" y="5534367"/>
                </a:lnTo>
                <a:lnTo>
                  <a:pt x="9247" y="5488464"/>
                </a:lnTo>
                <a:lnTo>
                  <a:pt x="4139" y="5441941"/>
                </a:lnTo>
                <a:lnTo>
                  <a:pt x="1042" y="5394841"/>
                </a:lnTo>
                <a:lnTo>
                  <a:pt x="0" y="5347208"/>
                </a:lnTo>
                <a:lnTo>
                  <a:pt x="0" y="5347081"/>
                </a:lnTo>
                <a:lnTo>
                  <a:pt x="0" y="1069466"/>
                </a:lnTo>
                <a:close/>
              </a:path>
            </a:pathLst>
          </a:custGeom>
          <a:ln w="25400">
            <a:solidFill>
              <a:srgbClr val="4F81BC"/>
            </a:solidFill>
          </a:ln>
        </p:spPr>
        <p:txBody>
          <a:bodyPr wrap="square" lIns="0" tIns="0" rIns="0" bIns="0" rtlCol="0"/>
          <a:lstStyle/>
          <a:p/>
        </p:txBody>
      </p:sp>
      <p:sp>
        <p:nvSpPr>
          <p:cNvPr id="5" name="object 5"/>
          <p:cNvSpPr txBox="1"/>
          <p:nvPr/>
        </p:nvSpPr>
        <p:spPr>
          <a:xfrm>
            <a:off x="1258887" y="528701"/>
            <a:ext cx="6553200" cy="708025"/>
          </a:xfrm>
          <a:prstGeom prst="rect">
            <a:avLst/>
          </a:prstGeom>
          <a:solidFill>
            <a:srgbClr val="548ED4"/>
          </a:solidFill>
        </p:spPr>
        <p:txBody>
          <a:bodyPr wrap="square" lIns="0" tIns="38735" rIns="0" bIns="0" rtlCol="0" vert="horz">
            <a:spAutoFit/>
          </a:bodyPr>
          <a:lstStyle/>
          <a:p>
            <a:pPr marL="91440">
              <a:lnSpc>
                <a:spcPct val="100000"/>
              </a:lnSpc>
              <a:spcBef>
                <a:spcPts val="305"/>
              </a:spcBef>
            </a:pPr>
            <a:r>
              <a:rPr dirty="0" sz="2000" b="1">
                <a:solidFill>
                  <a:srgbClr val="FFFFFF"/>
                </a:solidFill>
                <a:latin typeface="Arial"/>
                <a:cs typeface="Arial"/>
              </a:rPr>
              <a:t>Aprendendo</a:t>
            </a:r>
            <a:r>
              <a:rPr dirty="0" sz="2000" spc="-30" b="1">
                <a:solidFill>
                  <a:srgbClr val="FFFFFF"/>
                </a:solidFill>
                <a:latin typeface="Arial"/>
                <a:cs typeface="Arial"/>
              </a:rPr>
              <a:t> </a:t>
            </a:r>
            <a:r>
              <a:rPr dirty="0" sz="2000" spc="-5" b="1">
                <a:solidFill>
                  <a:srgbClr val="FFFFFF"/>
                </a:solidFill>
                <a:latin typeface="Arial"/>
                <a:cs typeface="Arial"/>
              </a:rPr>
              <a:t>mais</a:t>
            </a:r>
            <a:endParaRPr sz="2000">
              <a:latin typeface="Arial"/>
              <a:cs typeface="Arial"/>
            </a:endParaRPr>
          </a:p>
          <a:p>
            <a:pPr marL="91440">
              <a:lnSpc>
                <a:spcPct val="100000"/>
              </a:lnSpc>
            </a:pPr>
            <a:r>
              <a:rPr dirty="0" sz="2000" b="1">
                <a:solidFill>
                  <a:srgbClr val="FFFFFF"/>
                </a:solidFill>
                <a:latin typeface="Arial"/>
                <a:cs typeface="Arial"/>
              </a:rPr>
              <a:t>Sugestão </a:t>
            </a:r>
            <a:r>
              <a:rPr dirty="0" sz="2000" spc="-5" b="1">
                <a:solidFill>
                  <a:srgbClr val="FFFFFF"/>
                </a:solidFill>
                <a:latin typeface="Arial"/>
                <a:cs typeface="Arial"/>
              </a:rPr>
              <a:t>de </a:t>
            </a:r>
            <a:r>
              <a:rPr dirty="0" sz="2000" b="1">
                <a:solidFill>
                  <a:srgbClr val="FFFFFF"/>
                </a:solidFill>
                <a:latin typeface="Arial"/>
                <a:cs typeface="Arial"/>
              </a:rPr>
              <a:t>4 textos – </a:t>
            </a:r>
            <a:r>
              <a:rPr dirty="0" sz="2000" spc="-5" b="1">
                <a:solidFill>
                  <a:srgbClr val="FFFFFF"/>
                </a:solidFill>
                <a:latin typeface="Arial"/>
                <a:cs typeface="Arial"/>
              </a:rPr>
              <a:t>vide p.</a:t>
            </a:r>
            <a:r>
              <a:rPr dirty="0" sz="2000" spc="-85" b="1">
                <a:solidFill>
                  <a:srgbClr val="FFFFFF"/>
                </a:solidFill>
                <a:latin typeface="Arial"/>
                <a:cs typeface="Arial"/>
              </a:rPr>
              <a:t> </a:t>
            </a:r>
            <a:r>
              <a:rPr dirty="0" sz="2000" b="1">
                <a:solidFill>
                  <a:srgbClr val="FFFFFF"/>
                </a:solidFill>
                <a:latin typeface="Arial"/>
                <a:cs typeface="Arial"/>
              </a:rPr>
              <a:t>45-46</a:t>
            </a:r>
            <a:endParaRPr sz="2000">
              <a:latin typeface="Arial"/>
              <a:cs typeface="Arial"/>
            </a:endParaRPr>
          </a:p>
        </p:txBody>
      </p:sp>
      <p:sp>
        <p:nvSpPr>
          <p:cNvPr id="6" name="object 6"/>
          <p:cNvSpPr txBox="1"/>
          <p:nvPr/>
        </p:nvSpPr>
        <p:spPr>
          <a:xfrm>
            <a:off x="1258887" y="1568450"/>
            <a:ext cx="6553200" cy="708025"/>
          </a:xfrm>
          <a:prstGeom prst="rect">
            <a:avLst/>
          </a:prstGeom>
          <a:solidFill>
            <a:srgbClr val="548ED4"/>
          </a:solidFill>
        </p:spPr>
        <p:txBody>
          <a:bodyPr wrap="square" lIns="0" tIns="38735" rIns="0" bIns="0" rtlCol="0" vert="horz">
            <a:spAutoFit/>
          </a:bodyPr>
          <a:lstStyle/>
          <a:p>
            <a:pPr marL="91440" marR="83185">
              <a:lnSpc>
                <a:spcPct val="100000"/>
              </a:lnSpc>
              <a:spcBef>
                <a:spcPts val="305"/>
              </a:spcBef>
              <a:tabLst>
                <a:tab pos="1564005" algn="l"/>
                <a:tab pos="2047239" algn="l"/>
                <a:tab pos="3475354" algn="l"/>
                <a:tab pos="4199255" algn="l"/>
                <a:tab pos="4679315" algn="l"/>
                <a:tab pos="6094095" algn="l"/>
              </a:tabLst>
            </a:pPr>
            <a:r>
              <a:rPr dirty="0" sz="2000" b="1">
                <a:solidFill>
                  <a:srgbClr val="FFFFFF"/>
                </a:solidFill>
                <a:latin typeface="Arial"/>
                <a:cs typeface="Arial"/>
              </a:rPr>
              <a:t>Sugestões</a:t>
            </a:r>
            <a:r>
              <a:rPr dirty="0" sz="2000" b="1">
                <a:solidFill>
                  <a:srgbClr val="FFFFFF"/>
                </a:solidFill>
                <a:latin typeface="Arial"/>
                <a:cs typeface="Arial"/>
              </a:rPr>
              <a:t>	</a:t>
            </a:r>
            <a:r>
              <a:rPr dirty="0" sz="2000" spc="-5" b="1">
                <a:solidFill>
                  <a:srgbClr val="FFFFFF"/>
                </a:solidFill>
                <a:latin typeface="Arial"/>
                <a:cs typeface="Arial"/>
              </a:rPr>
              <a:t>d</a:t>
            </a:r>
            <a:r>
              <a:rPr dirty="0" sz="2000" b="1">
                <a:solidFill>
                  <a:srgbClr val="FFFFFF"/>
                </a:solidFill>
                <a:latin typeface="Arial"/>
                <a:cs typeface="Arial"/>
              </a:rPr>
              <a:t>e</a:t>
            </a:r>
            <a:r>
              <a:rPr dirty="0" sz="2000" b="1">
                <a:solidFill>
                  <a:srgbClr val="FFFFFF"/>
                </a:solidFill>
                <a:latin typeface="Arial"/>
                <a:cs typeface="Arial"/>
              </a:rPr>
              <a:t>	</a:t>
            </a:r>
            <a:r>
              <a:rPr dirty="0" sz="2000" b="1">
                <a:solidFill>
                  <a:srgbClr val="FFFFFF"/>
                </a:solidFill>
                <a:latin typeface="Arial"/>
                <a:cs typeface="Arial"/>
              </a:rPr>
              <a:t>ati</a:t>
            </a:r>
            <a:r>
              <a:rPr dirty="0" sz="2000" spc="-30" b="1">
                <a:solidFill>
                  <a:srgbClr val="FFFFFF"/>
                </a:solidFill>
                <a:latin typeface="Arial"/>
                <a:cs typeface="Arial"/>
              </a:rPr>
              <a:t>v</a:t>
            </a:r>
            <a:r>
              <a:rPr dirty="0" sz="2000" b="1">
                <a:solidFill>
                  <a:srgbClr val="FFFFFF"/>
                </a:solidFill>
                <a:latin typeface="Arial"/>
                <a:cs typeface="Arial"/>
              </a:rPr>
              <a:t>idades</a:t>
            </a:r>
            <a:r>
              <a:rPr dirty="0" sz="2000" b="1">
                <a:solidFill>
                  <a:srgbClr val="FFFFFF"/>
                </a:solidFill>
                <a:latin typeface="Arial"/>
                <a:cs typeface="Arial"/>
              </a:rPr>
              <a:t>	</a:t>
            </a:r>
            <a:r>
              <a:rPr dirty="0" sz="2000" b="1">
                <a:solidFill>
                  <a:srgbClr val="FFFFFF"/>
                </a:solidFill>
                <a:latin typeface="Arial"/>
                <a:cs typeface="Arial"/>
              </a:rPr>
              <a:t>para</a:t>
            </a:r>
            <a:r>
              <a:rPr dirty="0" sz="2000" b="1">
                <a:solidFill>
                  <a:srgbClr val="FFFFFF"/>
                </a:solidFill>
                <a:latin typeface="Arial"/>
                <a:cs typeface="Arial"/>
              </a:rPr>
              <a:t>	</a:t>
            </a:r>
            <a:r>
              <a:rPr dirty="0" sz="2000" spc="-15" b="1">
                <a:solidFill>
                  <a:srgbClr val="FFFFFF"/>
                </a:solidFill>
                <a:latin typeface="Arial"/>
                <a:cs typeface="Arial"/>
              </a:rPr>
              <a:t>o</a:t>
            </a:r>
            <a:r>
              <a:rPr dirty="0" sz="2000" b="1">
                <a:solidFill>
                  <a:srgbClr val="FFFFFF"/>
                </a:solidFill>
                <a:latin typeface="Arial"/>
                <a:cs typeface="Arial"/>
              </a:rPr>
              <a:t>s</a:t>
            </a:r>
            <a:r>
              <a:rPr dirty="0" sz="2000" b="1">
                <a:solidFill>
                  <a:srgbClr val="FFFFFF"/>
                </a:solidFill>
                <a:latin typeface="Arial"/>
                <a:cs typeface="Arial"/>
              </a:rPr>
              <a:t>	</a:t>
            </a:r>
            <a:r>
              <a:rPr dirty="0" sz="2000" b="1">
                <a:solidFill>
                  <a:srgbClr val="FFFFFF"/>
                </a:solidFill>
                <a:latin typeface="Arial"/>
                <a:cs typeface="Arial"/>
              </a:rPr>
              <a:t>encontros</a:t>
            </a:r>
            <a:r>
              <a:rPr dirty="0" sz="2000" b="1">
                <a:solidFill>
                  <a:srgbClr val="FFFFFF"/>
                </a:solidFill>
                <a:latin typeface="Arial"/>
                <a:cs typeface="Arial"/>
              </a:rPr>
              <a:t>	</a:t>
            </a:r>
            <a:r>
              <a:rPr dirty="0" sz="2000" b="1">
                <a:solidFill>
                  <a:srgbClr val="FFFFFF"/>
                </a:solidFill>
                <a:latin typeface="Arial"/>
                <a:cs typeface="Arial"/>
              </a:rPr>
              <a:t>em  </a:t>
            </a:r>
            <a:r>
              <a:rPr dirty="0" sz="2000" spc="-5" b="1">
                <a:solidFill>
                  <a:srgbClr val="FFFFFF"/>
                </a:solidFill>
                <a:latin typeface="Arial"/>
                <a:cs typeface="Arial"/>
              </a:rPr>
              <a:t>grupos </a:t>
            </a:r>
            <a:r>
              <a:rPr dirty="0" sz="2000" b="1">
                <a:solidFill>
                  <a:srgbClr val="FFFFFF"/>
                </a:solidFill>
                <a:latin typeface="Arial"/>
                <a:cs typeface="Arial"/>
              </a:rPr>
              <a:t>– </a:t>
            </a:r>
            <a:r>
              <a:rPr dirty="0" sz="2000" spc="-5" b="1">
                <a:solidFill>
                  <a:srgbClr val="FFFFFF"/>
                </a:solidFill>
                <a:latin typeface="Arial"/>
                <a:cs typeface="Arial"/>
              </a:rPr>
              <a:t>vide</a:t>
            </a:r>
            <a:r>
              <a:rPr dirty="0" sz="2000" spc="-25" b="1">
                <a:solidFill>
                  <a:srgbClr val="FFFFFF"/>
                </a:solidFill>
                <a:latin typeface="Arial"/>
                <a:cs typeface="Arial"/>
              </a:rPr>
              <a:t> </a:t>
            </a:r>
            <a:r>
              <a:rPr dirty="0" sz="2000" spc="-5" b="1">
                <a:solidFill>
                  <a:srgbClr val="FFFFFF"/>
                </a:solidFill>
                <a:latin typeface="Arial"/>
                <a:cs typeface="Arial"/>
              </a:rPr>
              <a:t>p.47</a:t>
            </a:r>
            <a:endParaRPr sz="2000">
              <a:latin typeface="Arial"/>
              <a:cs typeface="Arial"/>
            </a:endParaRPr>
          </a:p>
        </p:txBody>
      </p:sp>
      <p:sp>
        <p:nvSpPr>
          <p:cNvPr id="7" name="object 7"/>
          <p:cNvSpPr txBox="1"/>
          <p:nvPr/>
        </p:nvSpPr>
        <p:spPr>
          <a:xfrm>
            <a:off x="4067683" y="5554167"/>
            <a:ext cx="3888104" cy="848994"/>
          </a:xfrm>
          <a:prstGeom prst="rect">
            <a:avLst/>
          </a:prstGeom>
        </p:spPr>
        <p:txBody>
          <a:bodyPr wrap="square" lIns="0" tIns="12700" rIns="0" bIns="0" rtlCol="0" vert="horz">
            <a:spAutoFit/>
          </a:bodyPr>
          <a:lstStyle/>
          <a:p>
            <a:pPr algn="r" marR="5080">
              <a:lnSpc>
                <a:spcPct val="100000"/>
              </a:lnSpc>
              <a:spcBef>
                <a:spcPts val="100"/>
              </a:spcBef>
            </a:pPr>
            <a:r>
              <a:rPr dirty="0" sz="1800" spc="-5">
                <a:latin typeface="Arial"/>
                <a:cs typeface="Arial"/>
              </a:rPr>
              <a:t>Obri</a:t>
            </a:r>
            <a:r>
              <a:rPr dirty="0" sz="1800" spc="-15">
                <a:latin typeface="Arial"/>
                <a:cs typeface="Arial"/>
              </a:rPr>
              <a:t>g</a:t>
            </a:r>
            <a:r>
              <a:rPr dirty="0" sz="1800" spc="-5">
                <a:latin typeface="Arial"/>
                <a:cs typeface="Arial"/>
              </a:rPr>
              <a:t>a</a:t>
            </a:r>
            <a:r>
              <a:rPr dirty="0" sz="1800" spc="-15">
                <a:latin typeface="Arial"/>
                <a:cs typeface="Arial"/>
              </a:rPr>
              <a:t>d</a:t>
            </a:r>
            <a:r>
              <a:rPr dirty="0" sz="1800">
                <a:latin typeface="Arial"/>
                <a:cs typeface="Arial"/>
              </a:rPr>
              <a:t>o!</a:t>
            </a:r>
            <a:endParaRPr sz="1800">
              <a:latin typeface="Arial"/>
              <a:cs typeface="Arial"/>
            </a:endParaRPr>
          </a:p>
          <a:p>
            <a:pPr algn="r" marR="10160">
              <a:lnSpc>
                <a:spcPct val="100000"/>
              </a:lnSpc>
            </a:pPr>
            <a:r>
              <a:rPr dirty="0" sz="1800" spc="-5">
                <a:latin typeface="Arial"/>
                <a:cs typeface="Arial"/>
              </a:rPr>
              <a:t>Formadores </a:t>
            </a:r>
            <a:r>
              <a:rPr dirty="0" sz="1800">
                <a:latin typeface="Arial"/>
                <a:cs typeface="Arial"/>
              </a:rPr>
              <a:t>do </a:t>
            </a:r>
            <a:r>
              <a:rPr dirty="0" sz="1800" spc="-5">
                <a:latin typeface="Arial"/>
                <a:cs typeface="Arial"/>
              </a:rPr>
              <a:t>Polo Poços </a:t>
            </a:r>
            <a:r>
              <a:rPr dirty="0" sz="1800">
                <a:latin typeface="Arial"/>
                <a:cs typeface="Arial"/>
              </a:rPr>
              <a:t>de</a:t>
            </a:r>
            <a:r>
              <a:rPr dirty="0" sz="1800" spc="-20">
                <a:latin typeface="Arial"/>
                <a:cs typeface="Arial"/>
              </a:rPr>
              <a:t> </a:t>
            </a:r>
            <a:r>
              <a:rPr dirty="0" sz="1800" spc="-10">
                <a:latin typeface="Arial"/>
                <a:cs typeface="Arial"/>
              </a:rPr>
              <a:t>Caldas</a:t>
            </a:r>
            <a:endParaRPr sz="1800">
              <a:latin typeface="Arial"/>
              <a:cs typeface="Arial"/>
            </a:endParaRPr>
          </a:p>
          <a:p>
            <a:pPr algn="r" marR="5715">
              <a:lnSpc>
                <a:spcPct val="100000"/>
              </a:lnSpc>
            </a:pPr>
            <a:r>
              <a:rPr dirty="0" sz="1800" spc="-5">
                <a:latin typeface="Arial"/>
                <a:cs typeface="Arial"/>
              </a:rPr>
              <a:t>CEAD </a:t>
            </a:r>
            <a:r>
              <a:rPr dirty="0" sz="1800">
                <a:latin typeface="Arial"/>
                <a:cs typeface="Arial"/>
              </a:rPr>
              <a:t>-</a:t>
            </a:r>
            <a:r>
              <a:rPr dirty="0" sz="1800" spc="-100">
                <a:latin typeface="Arial"/>
                <a:cs typeface="Arial"/>
              </a:rPr>
              <a:t> </a:t>
            </a:r>
            <a:r>
              <a:rPr dirty="0" sz="1800">
                <a:latin typeface="Arial"/>
                <a:cs typeface="Arial"/>
              </a:rPr>
              <a:t>UFOP</a:t>
            </a:r>
            <a:endParaRPr sz="1800">
              <a:latin typeface="Arial"/>
              <a:cs typeface="Arial"/>
            </a:endParaRPr>
          </a:p>
        </p:txBody>
      </p:sp>
      <p:sp>
        <p:nvSpPr>
          <p:cNvPr id="8" name="object 8"/>
          <p:cNvSpPr txBox="1"/>
          <p:nvPr/>
        </p:nvSpPr>
        <p:spPr>
          <a:xfrm>
            <a:off x="1258887" y="2505075"/>
            <a:ext cx="6553200" cy="708025"/>
          </a:xfrm>
          <a:prstGeom prst="rect">
            <a:avLst/>
          </a:prstGeom>
          <a:solidFill>
            <a:srgbClr val="E36C09"/>
          </a:solidFill>
        </p:spPr>
        <p:txBody>
          <a:bodyPr wrap="square" lIns="0" tIns="38735" rIns="0" bIns="0" rtlCol="0" vert="horz">
            <a:spAutoFit/>
          </a:bodyPr>
          <a:lstStyle/>
          <a:p>
            <a:pPr marL="91440">
              <a:lnSpc>
                <a:spcPct val="100000"/>
              </a:lnSpc>
              <a:spcBef>
                <a:spcPts val="305"/>
              </a:spcBef>
            </a:pPr>
            <a:r>
              <a:rPr dirty="0" sz="2000" b="1">
                <a:solidFill>
                  <a:srgbClr val="FFFFFF"/>
                </a:solidFill>
                <a:latin typeface="Arial"/>
                <a:cs typeface="Arial"/>
              </a:rPr>
              <a:t>Compartilhando– </a:t>
            </a:r>
            <a:r>
              <a:rPr dirty="0" sz="2000" spc="-5" b="1">
                <a:solidFill>
                  <a:srgbClr val="FFFFFF"/>
                </a:solidFill>
                <a:latin typeface="Arial"/>
                <a:cs typeface="Arial"/>
              </a:rPr>
              <a:t>vide</a:t>
            </a:r>
            <a:r>
              <a:rPr dirty="0" sz="2000" spc="-45" b="1">
                <a:solidFill>
                  <a:srgbClr val="FFFFFF"/>
                </a:solidFill>
                <a:latin typeface="Arial"/>
                <a:cs typeface="Arial"/>
              </a:rPr>
              <a:t> </a:t>
            </a:r>
            <a:r>
              <a:rPr dirty="0" sz="2000" spc="-5" b="1">
                <a:solidFill>
                  <a:srgbClr val="FFFFFF"/>
                </a:solidFill>
                <a:latin typeface="Arial"/>
                <a:cs typeface="Arial"/>
              </a:rPr>
              <a:t>p.31</a:t>
            </a:r>
            <a:endParaRPr sz="2000">
              <a:latin typeface="Arial"/>
              <a:cs typeface="Arial"/>
            </a:endParaRPr>
          </a:p>
        </p:txBody>
      </p:sp>
      <p:sp>
        <p:nvSpPr>
          <p:cNvPr id="9" name="object 9"/>
          <p:cNvSpPr txBox="1"/>
          <p:nvPr/>
        </p:nvSpPr>
        <p:spPr>
          <a:xfrm>
            <a:off x="1295400" y="3500373"/>
            <a:ext cx="6553200" cy="708025"/>
          </a:xfrm>
          <a:prstGeom prst="rect">
            <a:avLst/>
          </a:prstGeom>
          <a:solidFill>
            <a:srgbClr val="E36C09"/>
          </a:solidFill>
        </p:spPr>
        <p:txBody>
          <a:bodyPr wrap="square" lIns="0" tIns="39370" rIns="0" bIns="0" rtlCol="0" vert="horz">
            <a:spAutoFit/>
          </a:bodyPr>
          <a:lstStyle/>
          <a:p>
            <a:pPr marL="91440">
              <a:lnSpc>
                <a:spcPct val="100000"/>
              </a:lnSpc>
              <a:spcBef>
                <a:spcPts val="310"/>
              </a:spcBef>
            </a:pPr>
            <a:r>
              <a:rPr dirty="0" sz="2000" b="1">
                <a:solidFill>
                  <a:srgbClr val="FFFFFF"/>
                </a:solidFill>
                <a:latin typeface="Arial"/>
                <a:cs typeface="Arial"/>
              </a:rPr>
              <a:t>Aprendendo</a:t>
            </a:r>
            <a:r>
              <a:rPr dirty="0" sz="2000" spc="-30" b="1">
                <a:solidFill>
                  <a:srgbClr val="FFFFFF"/>
                </a:solidFill>
                <a:latin typeface="Arial"/>
                <a:cs typeface="Arial"/>
              </a:rPr>
              <a:t> </a:t>
            </a:r>
            <a:r>
              <a:rPr dirty="0" sz="2000" spc="-5" b="1">
                <a:solidFill>
                  <a:srgbClr val="FFFFFF"/>
                </a:solidFill>
                <a:latin typeface="Arial"/>
                <a:cs typeface="Arial"/>
              </a:rPr>
              <a:t>mais</a:t>
            </a:r>
            <a:endParaRPr sz="2000">
              <a:latin typeface="Arial"/>
              <a:cs typeface="Arial"/>
            </a:endParaRPr>
          </a:p>
          <a:p>
            <a:pPr marL="91440">
              <a:lnSpc>
                <a:spcPct val="100000"/>
              </a:lnSpc>
            </a:pPr>
            <a:r>
              <a:rPr dirty="0" sz="2000" b="1">
                <a:solidFill>
                  <a:srgbClr val="FFFFFF"/>
                </a:solidFill>
                <a:latin typeface="Arial"/>
                <a:cs typeface="Arial"/>
              </a:rPr>
              <a:t>Sugestão </a:t>
            </a:r>
            <a:r>
              <a:rPr dirty="0" sz="2000" spc="-5" b="1">
                <a:solidFill>
                  <a:srgbClr val="FFFFFF"/>
                </a:solidFill>
                <a:latin typeface="Arial"/>
                <a:cs typeface="Arial"/>
              </a:rPr>
              <a:t>de </a:t>
            </a:r>
            <a:r>
              <a:rPr dirty="0" sz="2000" b="1">
                <a:solidFill>
                  <a:srgbClr val="FFFFFF"/>
                </a:solidFill>
                <a:latin typeface="Arial"/>
                <a:cs typeface="Arial"/>
              </a:rPr>
              <a:t>4 textos – </a:t>
            </a:r>
            <a:r>
              <a:rPr dirty="0" sz="2000" spc="-5" b="1">
                <a:solidFill>
                  <a:srgbClr val="FFFFFF"/>
                </a:solidFill>
                <a:latin typeface="Arial"/>
                <a:cs typeface="Arial"/>
              </a:rPr>
              <a:t>vide p. </a:t>
            </a:r>
            <a:r>
              <a:rPr dirty="0" sz="2000" b="1">
                <a:solidFill>
                  <a:srgbClr val="FFFFFF"/>
                </a:solidFill>
                <a:latin typeface="Arial"/>
                <a:cs typeface="Arial"/>
              </a:rPr>
              <a:t>40 -</a:t>
            </a:r>
            <a:r>
              <a:rPr dirty="0" sz="2000" spc="-110" b="1">
                <a:solidFill>
                  <a:srgbClr val="FFFFFF"/>
                </a:solidFill>
                <a:latin typeface="Arial"/>
                <a:cs typeface="Arial"/>
              </a:rPr>
              <a:t> </a:t>
            </a:r>
            <a:r>
              <a:rPr dirty="0" sz="2000" b="1">
                <a:solidFill>
                  <a:srgbClr val="FFFFFF"/>
                </a:solidFill>
                <a:latin typeface="Arial"/>
                <a:cs typeface="Arial"/>
              </a:rPr>
              <a:t>43</a:t>
            </a:r>
            <a:endParaRPr sz="2000">
              <a:latin typeface="Arial"/>
              <a:cs typeface="Arial"/>
            </a:endParaRPr>
          </a:p>
        </p:txBody>
      </p:sp>
      <p:sp>
        <p:nvSpPr>
          <p:cNvPr id="10" name="object 10"/>
          <p:cNvSpPr txBox="1"/>
          <p:nvPr/>
        </p:nvSpPr>
        <p:spPr>
          <a:xfrm>
            <a:off x="1258887" y="4508500"/>
            <a:ext cx="6553200" cy="708025"/>
          </a:xfrm>
          <a:prstGeom prst="rect">
            <a:avLst/>
          </a:prstGeom>
          <a:solidFill>
            <a:srgbClr val="E36C09"/>
          </a:solidFill>
        </p:spPr>
        <p:txBody>
          <a:bodyPr wrap="square" lIns="0" tIns="39370" rIns="0" bIns="0" rtlCol="0" vert="horz">
            <a:spAutoFit/>
          </a:bodyPr>
          <a:lstStyle/>
          <a:p>
            <a:pPr marL="91440" marR="83185">
              <a:lnSpc>
                <a:spcPct val="100000"/>
              </a:lnSpc>
              <a:spcBef>
                <a:spcPts val="310"/>
              </a:spcBef>
              <a:tabLst>
                <a:tab pos="1564005" algn="l"/>
                <a:tab pos="2047239" algn="l"/>
                <a:tab pos="3475354" algn="l"/>
                <a:tab pos="4199255" algn="l"/>
                <a:tab pos="4679315" algn="l"/>
                <a:tab pos="6094095" algn="l"/>
              </a:tabLst>
            </a:pPr>
            <a:r>
              <a:rPr dirty="0" sz="2000" b="1">
                <a:solidFill>
                  <a:srgbClr val="FFFFFF"/>
                </a:solidFill>
                <a:latin typeface="Arial"/>
                <a:cs typeface="Arial"/>
              </a:rPr>
              <a:t>Sugestões</a:t>
            </a:r>
            <a:r>
              <a:rPr dirty="0" sz="2000" b="1">
                <a:solidFill>
                  <a:srgbClr val="FFFFFF"/>
                </a:solidFill>
                <a:latin typeface="Arial"/>
                <a:cs typeface="Arial"/>
              </a:rPr>
              <a:t>	</a:t>
            </a:r>
            <a:r>
              <a:rPr dirty="0" sz="2000" spc="-5" b="1">
                <a:solidFill>
                  <a:srgbClr val="FFFFFF"/>
                </a:solidFill>
                <a:latin typeface="Arial"/>
                <a:cs typeface="Arial"/>
              </a:rPr>
              <a:t>d</a:t>
            </a:r>
            <a:r>
              <a:rPr dirty="0" sz="2000" b="1">
                <a:solidFill>
                  <a:srgbClr val="FFFFFF"/>
                </a:solidFill>
                <a:latin typeface="Arial"/>
                <a:cs typeface="Arial"/>
              </a:rPr>
              <a:t>e</a:t>
            </a:r>
            <a:r>
              <a:rPr dirty="0" sz="2000" b="1">
                <a:solidFill>
                  <a:srgbClr val="FFFFFF"/>
                </a:solidFill>
                <a:latin typeface="Arial"/>
                <a:cs typeface="Arial"/>
              </a:rPr>
              <a:t>	</a:t>
            </a:r>
            <a:r>
              <a:rPr dirty="0" sz="2000" b="1">
                <a:solidFill>
                  <a:srgbClr val="FFFFFF"/>
                </a:solidFill>
                <a:latin typeface="Arial"/>
                <a:cs typeface="Arial"/>
              </a:rPr>
              <a:t>ati</a:t>
            </a:r>
            <a:r>
              <a:rPr dirty="0" sz="2000" spc="-30" b="1">
                <a:solidFill>
                  <a:srgbClr val="FFFFFF"/>
                </a:solidFill>
                <a:latin typeface="Arial"/>
                <a:cs typeface="Arial"/>
              </a:rPr>
              <a:t>v</a:t>
            </a:r>
            <a:r>
              <a:rPr dirty="0" sz="2000" b="1">
                <a:solidFill>
                  <a:srgbClr val="FFFFFF"/>
                </a:solidFill>
                <a:latin typeface="Arial"/>
                <a:cs typeface="Arial"/>
              </a:rPr>
              <a:t>idades</a:t>
            </a:r>
            <a:r>
              <a:rPr dirty="0" sz="2000" b="1">
                <a:solidFill>
                  <a:srgbClr val="FFFFFF"/>
                </a:solidFill>
                <a:latin typeface="Arial"/>
                <a:cs typeface="Arial"/>
              </a:rPr>
              <a:t>	</a:t>
            </a:r>
            <a:r>
              <a:rPr dirty="0" sz="2000" b="1">
                <a:solidFill>
                  <a:srgbClr val="FFFFFF"/>
                </a:solidFill>
                <a:latin typeface="Arial"/>
                <a:cs typeface="Arial"/>
              </a:rPr>
              <a:t>para</a:t>
            </a:r>
            <a:r>
              <a:rPr dirty="0" sz="2000" b="1">
                <a:solidFill>
                  <a:srgbClr val="FFFFFF"/>
                </a:solidFill>
                <a:latin typeface="Arial"/>
                <a:cs typeface="Arial"/>
              </a:rPr>
              <a:t>	</a:t>
            </a:r>
            <a:r>
              <a:rPr dirty="0" sz="2000" spc="-15" b="1">
                <a:solidFill>
                  <a:srgbClr val="FFFFFF"/>
                </a:solidFill>
                <a:latin typeface="Arial"/>
                <a:cs typeface="Arial"/>
              </a:rPr>
              <a:t>o</a:t>
            </a:r>
            <a:r>
              <a:rPr dirty="0" sz="2000" b="1">
                <a:solidFill>
                  <a:srgbClr val="FFFFFF"/>
                </a:solidFill>
                <a:latin typeface="Arial"/>
                <a:cs typeface="Arial"/>
              </a:rPr>
              <a:t>s</a:t>
            </a:r>
            <a:r>
              <a:rPr dirty="0" sz="2000" b="1">
                <a:solidFill>
                  <a:srgbClr val="FFFFFF"/>
                </a:solidFill>
                <a:latin typeface="Arial"/>
                <a:cs typeface="Arial"/>
              </a:rPr>
              <a:t>	</a:t>
            </a:r>
            <a:r>
              <a:rPr dirty="0" sz="2000" b="1">
                <a:solidFill>
                  <a:srgbClr val="FFFFFF"/>
                </a:solidFill>
                <a:latin typeface="Arial"/>
                <a:cs typeface="Arial"/>
              </a:rPr>
              <a:t>encontros</a:t>
            </a:r>
            <a:r>
              <a:rPr dirty="0" sz="2000" b="1">
                <a:solidFill>
                  <a:srgbClr val="FFFFFF"/>
                </a:solidFill>
                <a:latin typeface="Arial"/>
                <a:cs typeface="Arial"/>
              </a:rPr>
              <a:t>	</a:t>
            </a:r>
            <a:r>
              <a:rPr dirty="0" sz="2000" b="1">
                <a:solidFill>
                  <a:srgbClr val="FFFFFF"/>
                </a:solidFill>
                <a:latin typeface="Arial"/>
                <a:cs typeface="Arial"/>
              </a:rPr>
              <a:t>em  </a:t>
            </a:r>
            <a:r>
              <a:rPr dirty="0" sz="2000" spc="-5" b="1">
                <a:solidFill>
                  <a:srgbClr val="FFFFFF"/>
                </a:solidFill>
                <a:latin typeface="Arial"/>
                <a:cs typeface="Arial"/>
              </a:rPr>
              <a:t>grupos </a:t>
            </a:r>
            <a:r>
              <a:rPr dirty="0" sz="2000" b="1">
                <a:solidFill>
                  <a:srgbClr val="FFFFFF"/>
                </a:solidFill>
                <a:latin typeface="Arial"/>
                <a:cs typeface="Arial"/>
              </a:rPr>
              <a:t>– </a:t>
            </a:r>
            <a:r>
              <a:rPr dirty="0" sz="2000" spc="-5" b="1">
                <a:solidFill>
                  <a:srgbClr val="FFFFFF"/>
                </a:solidFill>
                <a:latin typeface="Arial"/>
                <a:cs typeface="Arial"/>
              </a:rPr>
              <a:t>vide p.44-</a:t>
            </a:r>
            <a:r>
              <a:rPr dirty="0" sz="2000" spc="-35" b="1">
                <a:solidFill>
                  <a:srgbClr val="FFFFFF"/>
                </a:solidFill>
                <a:latin typeface="Arial"/>
                <a:cs typeface="Arial"/>
              </a:rPr>
              <a:t> </a:t>
            </a:r>
            <a:r>
              <a:rPr dirty="0" sz="2000" b="1">
                <a:solidFill>
                  <a:srgbClr val="FFFFFF"/>
                </a:solidFill>
                <a:latin typeface="Arial"/>
                <a:cs typeface="Arial"/>
              </a:rPr>
              <a:t>47</a:t>
            </a:r>
            <a:endParaRPr sz="2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407987" y="2730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407987" y="2730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905967" y="786130"/>
            <a:ext cx="7477759" cy="3928745"/>
          </a:xfrm>
          <a:prstGeom prst="rect">
            <a:avLst/>
          </a:prstGeom>
        </p:spPr>
        <p:txBody>
          <a:bodyPr wrap="square" lIns="0" tIns="13335" rIns="0" bIns="0" rtlCol="0" vert="horz">
            <a:spAutoFit/>
          </a:bodyPr>
          <a:lstStyle/>
          <a:p>
            <a:pPr algn="just" marL="12700" marR="5080">
              <a:lnSpc>
                <a:spcPct val="100000"/>
              </a:lnSpc>
              <a:spcBef>
                <a:spcPts val="105"/>
              </a:spcBef>
            </a:pPr>
            <a:r>
              <a:rPr dirty="0" sz="3200">
                <a:latin typeface="Arial"/>
                <a:cs typeface="Arial"/>
              </a:rPr>
              <a:t>Uma </a:t>
            </a:r>
            <a:r>
              <a:rPr dirty="0" sz="3200" spc="-5">
                <a:latin typeface="Arial"/>
                <a:cs typeface="Arial"/>
              </a:rPr>
              <a:t>abordagem interdisciplinar </a:t>
            </a:r>
            <a:r>
              <a:rPr dirty="0" sz="3200" spc="-10">
                <a:latin typeface="Arial"/>
                <a:cs typeface="Arial"/>
              </a:rPr>
              <a:t>no  </a:t>
            </a:r>
            <a:r>
              <a:rPr dirty="0" sz="3200" spc="-5">
                <a:latin typeface="Arial"/>
                <a:cs typeface="Arial"/>
              </a:rPr>
              <a:t>tratamento da diversidade de temáticas  relacionadas </a:t>
            </a:r>
            <a:r>
              <a:rPr dirty="0" sz="3200" spc="-10">
                <a:latin typeface="Arial"/>
                <a:cs typeface="Arial"/>
              </a:rPr>
              <a:t>às </a:t>
            </a:r>
            <a:r>
              <a:rPr dirty="0" sz="3200" spc="-5">
                <a:latin typeface="Arial"/>
                <a:cs typeface="Arial"/>
              </a:rPr>
              <a:t>diversas áreas do saber  constitui, portanto, algo de extrema  relevância </a:t>
            </a:r>
            <a:r>
              <a:rPr dirty="0" sz="3200">
                <a:latin typeface="Arial"/>
                <a:cs typeface="Arial"/>
              </a:rPr>
              <a:t>e </a:t>
            </a:r>
            <a:r>
              <a:rPr dirty="0" sz="3200" spc="-5">
                <a:latin typeface="Arial"/>
                <a:cs typeface="Arial"/>
              </a:rPr>
              <a:t>tal </a:t>
            </a:r>
            <a:r>
              <a:rPr dirty="0" sz="3200">
                <a:latin typeface="Arial"/>
                <a:cs typeface="Arial"/>
              </a:rPr>
              <a:t>concepção </a:t>
            </a:r>
            <a:r>
              <a:rPr dirty="0" sz="3200" spc="-5">
                <a:latin typeface="Arial"/>
                <a:cs typeface="Arial"/>
              </a:rPr>
              <a:t>propicia </a:t>
            </a:r>
            <a:r>
              <a:rPr dirty="0" sz="3200">
                <a:latin typeface="Arial"/>
                <a:cs typeface="Arial"/>
              </a:rPr>
              <a:t>a  </a:t>
            </a:r>
            <a:r>
              <a:rPr dirty="0" sz="3200" spc="-5">
                <a:latin typeface="Arial"/>
                <a:cs typeface="Arial"/>
              </a:rPr>
              <a:t>concordância </a:t>
            </a:r>
            <a:r>
              <a:rPr dirty="0" sz="3200" spc="-10">
                <a:latin typeface="Arial"/>
                <a:cs typeface="Arial"/>
              </a:rPr>
              <a:t>de </a:t>
            </a:r>
            <a:r>
              <a:rPr dirty="0" sz="3200" spc="-5">
                <a:latin typeface="Arial"/>
                <a:cs typeface="Arial"/>
              </a:rPr>
              <a:t>que </a:t>
            </a:r>
            <a:r>
              <a:rPr dirty="0" sz="3200">
                <a:latin typeface="Arial"/>
                <a:cs typeface="Arial"/>
              </a:rPr>
              <a:t>o </a:t>
            </a:r>
            <a:r>
              <a:rPr dirty="0" sz="3200" spc="-5">
                <a:latin typeface="Arial"/>
                <a:cs typeface="Arial"/>
              </a:rPr>
              <a:t>tempo escolar  não deve ser dividido </a:t>
            </a:r>
            <a:r>
              <a:rPr dirty="0" sz="3200" spc="-10">
                <a:latin typeface="Arial"/>
                <a:cs typeface="Arial"/>
              </a:rPr>
              <a:t>por </a:t>
            </a:r>
            <a:r>
              <a:rPr dirty="0" sz="3200" spc="-5">
                <a:latin typeface="Arial"/>
                <a:cs typeface="Arial"/>
              </a:rPr>
              <a:t>áreas </a:t>
            </a:r>
            <a:r>
              <a:rPr dirty="0" sz="3200" spc="-20">
                <a:latin typeface="Arial"/>
                <a:cs typeface="Arial"/>
              </a:rPr>
              <a:t>de  </a:t>
            </a:r>
            <a:r>
              <a:rPr dirty="0" sz="3200" spc="-5">
                <a:latin typeface="Arial"/>
                <a:cs typeface="Arial"/>
              </a:rPr>
              <a:t>conhecimento.</a:t>
            </a:r>
            <a:endParaRPr sz="3200">
              <a:latin typeface="Arial"/>
              <a:cs typeface="Arial"/>
            </a:endParaRPr>
          </a:p>
        </p:txBody>
      </p:sp>
      <p:sp>
        <p:nvSpPr>
          <p:cNvPr id="6" name="object 6"/>
          <p:cNvSpPr txBox="1"/>
          <p:nvPr/>
        </p:nvSpPr>
        <p:spPr>
          <a:xfrm>
            <a:off x="905967" y="4688585"/>
            <a:ext cx="2686050" cy="513715"/>
          </a:xfrm>
          <a:prstGeom prst="rect">
            <a:avLst/>
          </a:prstGeom>
        </p:spPr>
        <p:txBody>
          <a:bodyPr wrap="square" lIns="0" tIns="12700" rIns="0" bIns="0" rtlCol="0" vert="horz">
            <a:spAutoFit/>
          </a:bodyPr>
          <a:lstStyle/>
          <a:p>
            <a:pPr marL="12700">
              <a:lnSpc>
                <a:spcPct val="100000"/>
              </a:lnSpc>
              <a:spcBef>
                <a:spcPts val="100"/>
              </a:spcBef>
              <a:tabLst>
                <a:tab pos="791210" algn="l"/>
                <a:tab pos="2446655" algn="l"/>
              </a:tabLst>
            </a:pPr>
            <a:r>
              <a:rPr dirty="0" sz="3200">
                <a:latin typeface="Arial"/>
                <a:cs typeface="Arial"/>
              </a:rPr>
              <a:t>O</a:t>
            </a:r>
            <a:r>
              <a:rPr dirty="0" sz="3200">
                <a:latin typeface="Arial"/>
                <a:cs typeface="Arial"/>
              </a:rPr>
              <a:t>	</a:t>
            </a:r>
            <a:r>
              <a:rPr dirty="0" sz="3200">
                <a:latin typeface="Arial"/>
                <a:cs typeface="Arial"/>
              </a:rPr>
              <a:t>d</a:t>
            </a:r>
            <a:r>
              <a:rPr dirty="0" sz="3200" spc="-25">
                <a:latin typeface="Arial"/>
                <a:cs typeface="Arial"/>
              </a:rPr>
              <a:t>e</a:t>
            </a:r>
            <a:r>
              <a:rPr dirty="0" sz="3200">
                <a:latin typeface="Arial"/>
                <a:cs typeface="Arial"/>
              </a:rPr>
              <a:t>s</a:t>
            </a:r>
            <a:r>
              <a:rPr dirty="0" sz="3200" spc="-15">
                <a:latin typeface="Arial"/>
                <a:cs typeface="Arial"/>
              </a:rPr>
              <a:t>e</a:t>
            </a:r>
            <a:r>
              <a:rPr dirty="0" sz="3200">
                <a:latin typeface="Arial"/>
                <a:cs typeface="Arial"/>
              </a:rPr>
              <a:t>jo</a:t>
            </a:r>
            <a:r>
              <a:rPr dirty="0" sz="3200">
                <a:latin typeface="Arial"/>
                <a:cs typeface="Arial"/>
              </a:rPr>
              <a:t>	</a:t>
            </a:r>
            <a:r>
              <a:rPr dirty="0" sz="3200">
                <a:latin typeface="Arial"/>
                <a:cs typeface="Arial"/>
              </a:rPr>
              <a:t>é</a:t>
            </a:r>
            <a:endParaRPr sz="3200">
              <a:latin typeface="Arial"/>
              <a:cs typeface="Arial"/>
            </a:endParaRPr>
          </a:p>
        </p:txBody>
      </p:sp>
      <p:sp>
        <p:nvSpPr>
          <p:cNvPr id="7" name="object 7"/>
          <p:cNvSpPr txBox="1"/>
          <p:nvPr/>
        </p:nvSpPr>
        <p:spPr>
          <a:xfrm>
            <a:off x="4027678" y="4688585"/>
            <a:ext cx="4352925" cy="513715"/>
          </a:xfrm>
          <a:prstGeom prst="rect">
            <a:avLst/>
          </a:prstGeom>
        </p:spPr>
        <p:txBody>
          <a:bodyPr wrap="square" lIns="0" tIns="12700" rIns="0" bIns="0" rtlCol="0" vert="horz">
            <a:spAutoFit/>
          </a:bodyPr>
          <a:lstStyle/>
          <a:p>
            <a:pPr marL="12700">
              <a:lnSpc>
                <a:spcPct val="100000"/>
              </a:lnSpc>
              <a:spcBef>
                <a:spcPts val="100"/>
              </a:spcBef>
              <a:tabLst>
                <a:tab pos="699770" algn="l"/>
                <a:tab pos="3054350" algn="l"/>
              </a:tabLst>
            </a:pPr>
            <a:r>
              <a:rPr dirty="0" sz="3200">
                <a:latin typeface="Arial"/>
                <a:cs typeface="Arial"/>
              </a:rPr>
              <a:t>a	</a:t>
            </a:r>
            <a:r>
              <a:rPr dirty="0" sz="3200" spc="-5">
                <a:latin typeface="Arial"/>
                <a:cs typeface="Arial"/>
              </a:rPr>
              <a:t>integração	</a:t>
            </a:r>
            <a:r>
              <a:rPr dirty="0" sz="3200" spc="-10">
                <a:latin typeface="Arial"/>
                <a:cs typeface="Arial"/>
              </a:rPr>
              <a:t>dessas</a:t>
            </a:r>
            <a:endParaRPr sz="3200">
              <a:latin typeface="Arial"/>
              <a:cs typeface="Arial"/>
            </a:endParaRPr>
          </a:p>
        </p:txBody>
      </p:sp>
      <p:sp>
        <p:nvSpPr>
          <p:cNvPr id="8" name="object 8"/>
          <p:cNvSpPr txBox="1"/>
          <p:nvPr/>
        </p:nvSpPr>
        <p:spPr>
          <a:xfrm>
            <a:off x="905967" y="5176215"/>
            <a:ext cx="3048635" cy="513715"/>
          </a:xfrm>
          <a:prstGeom prst="rect">
            <a:avLst/>
          </a:prstGeom>
        </p:spPr>
        <p:txBody>
          <a:bodyPr wrap="square" lIns="0" tIns="12700" rIns="0" bIns="0" rtlCol="0" vert="horz">
            <a:spAutoFit/>
          </a:bodyPr>
          <a:lstStyle/>
          <a:p>
            <a:pPr marL="12700">
              <a:lnSpc>
                <a:spcPct val="100000"/>
              </a:lnSpc>
              <a:spcBef>
                <a:spcPts val="100"/>
              </a:spcBef>
            </a:pPr>
            <a:r>
              <a:rPr dirty="0" sz="3200" spc="-5">
                <a:latin typeface="Arial"/>
                <a:cs typeface="Arial"/>
              </a:rPr>
              <a:t>diferentes</a:t>
            </a:r>
            <a:r>
              <a:rPr dirty="0" sz="3200" spc="-60">
                <a:latin typeface="Arial"/>
                <a:cs typeface="Arial"/>
              </a:rPr>
              <a:t> </a:t>
            </a:r>
            <a:r>
              <a:rPr dirty="0" sz="3200" spc="-5">
                <a:latin typeface="Arial"/>
                <a:cs typeface="Arial"/>
              </a:rPr>
              <a:t>áreas.</a:t>
            </a:r>
            <a:endParaRPr sz="32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834644" y="1218057"/>
            <a:ext cx="3875404" cy="513715"/>
          </a:xfrm>
          <a:prstGeom prst="rect">
            <a:avLst/>
          </a:prstGeom>
        </p:spPr>
        <p:txBody>
          <a:bodyPr wrap="square" lIns="0" tIns="13335" rIns="0" bIns="0" rtlCol="0" vert="horz">
            <a:spAutoFit/>
          </a:bodyPr>
          <a:lstStyle/>
          <a:p>
            <a:pPr marL="12700">
              <a:lnSpc>
                <a:spcPct val="100000"/>
              </a:lnSpc>
              <a:spcBef>
                <a:spcPts val="105"/>
              </a:spcBef>
              <a:tabLst>
                <a:tab pos="1057910" algn="l"/>
                <a:tab pos="3298190" algn="l"/>
              </a:tabLst>
            </a:pPr>
            <a:r>
              <a:rPr dirty="0" sz="3200">
                <a:latin typeface="Arial"/>
                <a:cs typeface="Arial"/>
              </a:rPr>
              <a:t>A</a:t>
            </a:r>
            <a:r>
              <a:rPr dirty="0" sz="3200">
                <a:latin typeface="Arial"/>
                <a:cs typeface="Arial"/>
              </a:rPr>
              <a:t>	</a:t>
            </a:r>
            <a:r>
              <a:rPr dirty="0" sz="3200">
                <a:latin typeface="Arial"/>
                <a:cs typeface="Arial"/>
              </a:rPr>
              <a:t>ref</a:t>
            </a:r>
            <a:r>
              <a:rPr dirty="0" sz="3200" spc="-10">
                <a:latin typeface="Arial"/>
                <a:cs typeface="Arial"/>
              </a:rPr>
              <a:t>l</a:t>
            </a:r>
            <a:r>
              <a:rPr dirty="0" sz="3200">
                <a:latin typeface="Arial"/>
                <a:cs typeface="Arial"/>
              </a:rPr>
              <a:t>exão</a:t>
            </a:r>
            <a:r>
              <a:rPr dirty="0" sz="3200">
                <a:latin typeface="Arial"/>
                <a:cs typeface="Arial"/>
              </a:rPr>
              <a:t>	</a:t>
            </a:r>
            <a:r>
              <a:rPr dirty="0" sz="3200" spc="-10">
                <a:latin typeface="Arial"/>
                <a:cs typeface="Arial"/>
              </a:rPr>
              <a:t>em</a:t>
            </a:r>
            <a:endParaRPr sz="3200">
              <a:latin typeface="Arial"/>
              <a:cs typeface="Arial"/>
            </a:endParaRPr>
          </a:p>
        </p:txBody>
      </p:sp>
      <p:sp>
        <p:nvSpPr>
          <p:cNvPr id="6" name="object 6"/>
          <p:cNvSpPr txBox="1"/>
          <p:nvPr/>
        </p:nvSpPr>
        <p:spPr>
          <a:xfrm>
            <a:off x="7201281" y="1218057"/>
            <a:ext cx="1109980" cy="513715"/>
          </a:xfrm>
          <a:prstGeom prst="rect">
            <a:avLst/>
          </a:prstGeom>
        </p:spPr>
        <p:txBody>
          <a:bodyPr wrap="square" lIns="0" tIns="13335" rIns="0" bIns="0" rtlCol="0" vert="horz">
            <a:spAutoFit/>
          </a:bodyPr>
          <a:lstStyle/>
          <a:p>
            <a:pPr marL="12700">
              <a:lnSpc>
                <a:spcPct val="100000"/>
              </a:lnSpc>
              <a:spcBef>
                <a:spcPts val="105"/>
              </a:spcBef>
            </a:pPr>
            <a:r>
              <a:rPr dirty="0" sz="3200">
                <a:latin typeface="Arial"/>
                <a:cs typeface="Arial"/>
              </a:rPr>
              <a:t>d</a:t>
            </a:r>
            <a:r>
              <a:rPr dirty="0" sz="3200" spc="-25">
                <a:latin typeface="Arial"/>
                <a:cs typeface="Arial"/>
              </a:rPr>
              <a:t>e</a:t>
            </a:r>
            <a:r>
              <a:rPr dirty="0" sz="3200">
                <a:latin typeface="Arial"/>
                <a:cs typeface="Arial"/>
              </a:rPr>
              <a:t>s</a:t>
            </a:r>
            <a:r>
              <a:rPr dirty="0" sz="3200" spc="0">
                <a:latin typeface="Arial"/>
                <a:cs typeface="Arial"/>
              </a:rPr>
              <a:t>s</a:t>
            </a:r>
            <a:r>
              <a:rPr dirty="0" sz="3200">
                <a:latin typeface="Arial"/>
                <a:cs typeface="Arial"/>
              </a:rPr>
              <a:t>a</a:t>
            </a:r>
            <a:endParaRPr sz="3200">
              <a:latin typeface="Arial"/>
              <a:cs typeface="Arial"/>
            </a:endParaRPr>
          </a:p>
        </p:txBody>
      </p:sp>
      <p:sp>
        <p:nvSpPr>
          <p:cNvPr id="7" name="object 7"/>
          <p:cNvSpPr txBox="1"/>
          <p:nvPr/>
        </p:nvSpPr>
        <p:spPr>
          <a:xfrm>
            <a:off x="834644" y="1705813"/>
            <a:ext cx="3615690" cy="514350"/>
          </a:xfrm>
          <a:prstGeom prst="rect">
            <a:avLst/>
          </a:prstGeom>
        </p:spPr>
        <p:txBody>
          <a:bodyPr wrap="square" lIns="0" tIns="13335" rIns="0" bIns="0" rtlCol="0" vert="horz">
            <a:spAutoFit/>
          </a:bodyPr>
          <a:lstStyle/>
          <a:p>
            <a:pPr marL="12700">
              <a:lnSpc>
                <a:spcPct val="100000"/>
              </a:lnSpc>
              <a:spcBef>
                <a:spcPts val="105"/>
              </a:spcBef>
            </a:pPr>
            <a:r>
              <a:rPr dirty="0" sz="3200" spc="-5">
                <a:latin typeface="Arial"/>
                <a:cs typeface="Arial"/>
              </a:rPr>
              <a:t>interdisciplinaridade</a:t>
            </a:r>
            <a:endParaRPr sz="3200">
              <a:latin typeface="Arial"/>
              <a:cs typeface="Arial"/>
            </a:endParaRPr>
          </a:p>
        </p:txBody>
      </p:sp>
      <p:sp>
        <p:nvSpPr>
          <p:cNvPr id="8" name="object 8"/>
          <p:cNvSpPr txBox="1"/>
          <p:nvPr/>
        </p:nvSpPr>
        <p:spPr>
          <a:xfrm>
            <a:off x="6719696" y="1705813"/>
            <a:ext cx="1591945" cy="514350"/>
          </a:xfrm>
          <a:prstGeom prst="rect">
            <a:avLst/>
          </a:prstGeom>
        </p:spPr>
        <p:txBody>
          <a:bodyPr wrap="square" lIns="0" tIns="13335" rIns="0" bIns="0" rtlCol="0" vert="horz">
            <a:spAutoFit/>
          </a:bodyPr>
          <a:lstStyle/>
          <a:p>
            <a:pPr marL="12700">
              <a:lnSpc>
                <a:spcPct val="100000"/>
              </a:lnSpc>
              <a:spcBef>
                <a:spcPts val="105"/>
              </a:spcBef>
              <a:tabLst>
                <a:tab pos="1351915" algn="l"/>
              </a:tabLst>
            </a:pPr>
            <a:r>
              <a:rPr dirty="0" sz="3200">
                <a:latin typeface="Arial"/>
                <a:cs typeface="Arial"/>
              </a:rPr>
              <a:t>p</a:t>
            </a:r>
            <a:r>
              <a:rPr dirty="0" sz="3200" spc="-15">
                <a:latin typeface="Arial"/>
                <a:cs typeface="Arial"/>
              </a:rPr>
              <a:t>a</a:t>
            </a:r>
            <a:r>
              <a:rPr dirty="0" sz="3200">
                <a:latin typeface="Arial"/>
                <a:cs typeface="Arial"/>
              </a:rPr>
              <a:t>ra</a:t>
            </a:r>
            <a:r>
              <a:rPr dirty="0" sz="3200">
                <a:latin typeface="Arial"/>
                <a:cs typeface="Arial"/>
              </a:rPr>
              <a:t>	</a:t>
            </a:r>
            <a:r>
              <a:rPr dirty="0" sz="3200">
                <a:latin typeface="Arial"/>
                <a:cs typeface="Arial"/>
              </a:rPr>
              <a:t>a</a:t>
            </a:r>
            <a:endParaRPr sz="3200">
              <a:latin typeface="Arial"/>
              <a:cs typeface="Arial"/>
            </a:endParaRPr>
          </a:p>
        </p:txBody>
      </p:sp>
      <p:sp>
        <p:nvSpPr>
          <p:cNvPr id="9" name="object 9"/>
          <p:cNvSpPr txBox="1"/>
          <p:nvPr/>
        </p:nvSpPr>
        <p:spPr>
          <a:xfrm>
            <a:off x="834644" y="2193798"/>
            <a:ext cx="4043045" cy="513715"/>
          </a:xfrm>
          <a:prstGeom prst="rect">
            <a:avLst/>
          </a:prstGeom>
        </p:spPr>
        <p:txBody>
          <a:bodyPr wrap="square" lIns="0" tIns="13335" rIns="0" bIns="0" rtlCol="0" vert="horz">
            <a:spAutoFit/>
          </a:bodyPr>
          <a:lstStyle/>
          <a:p>
            <a:pPr marL="12700">
              <a:lnSpc>
                <a:spcPct val="100000"/>
              </a:lnSpc>
              <a:spcBef>
                <a:spcPts val="105"/>
              </a:spcBef>
              <a:tabLst>
                <a:tab pos="2653665" algn="l"/>
                <a:tab pos="3465829" algn="l"/>
              </a:tabLst>
            </a:pPr>
            <a:r>
              <a:rPr dirty="0" sz="3200">
                <a:latin typeface="Arial"/>
                <a:cs typeface="Arial"/>
              </a:rPr>
              <a:t>n</a:t>
            </a:r>
            <a:r>
              <a:rPr dirty="0" sz="3200" spc="-10">
                <a:latin typeface="Arial"/>
                <a:cs typeface="Arial"/>
              </a:rPr>
              <a:t>e</a:t>
            </a:r>
            <a:r>
              <a:rPr dirty="0" sz="3200">
                <a:latin typeface="Arial"/>
                <a:cs typeface="Arial"/>
              </a:rPr>
              <a:t>c</a:t>
            </a:r>
            <a:r>
              <a:rPr dirty="0" sz="3200" spc="-15">
                <a:latin typeface="Arial"/>
                <a:cs typeface="Arial"/>
              </a:rPr>
              <a:t>e</a:t>
            </a:r>
            <a:r>
              <a:rPr dirty="0" sz="3200">
                <a:latin typeface="Arial"/>
                <a:cs typeface="Arial"/>
              </a:rPr>
              <a:t>s</a:t>
            </a:r>
            <a:r>
              <a:rPr dirty="0" sz="3200" spc="0">
                <a:latin typeface="Arial"/>
                <a:cs typeface="Arial"/>
              </a:rPr>
              <a:t>s</a:t>
            </a:r>
            <a:r>
              <a:rPr dirty="0" sz="3200" spc="-20">
                <a:latin typeface="Arial"/>
                <a:cs typeface="Arial"/>
              </a:rPr>
              <a:t>i</a:t>
            </a:r>
            <a:r>
              <a:rPr dirty="0" sz="3200">
                <a:latin typeface="Arial"/>
                <a:cs typeface="Arial"/>
              </a:rPr>
              <a:t>d</a:t>
            </a:r>
            <a:r>
              <a:rPr dirty="0" sz="3200" spc="-10">
                <a:latin typeface="Arial"/>
                <a:cs typeface="Arial"/>
              </a:rPr>
              <a:t>a</a:t>
            </a:r>
            <a:r>
              <a:rPr dirty="0" sz="3200">
                <a:latin typeface="Arial"/>
                <a:cs typeface="Arial"/>
              </a:rPr>
              <a:t>de</a:t>
            </a:r>
            <a:r>
              <a:rPr dirty="0" sz="3200">
                <a:latin typeface="Arial"/>
                <a:cs typeface="Arial"/>
              </a:rPr>
              <a:t>	</a:t>
            </a:r>
            <a:r>
              <a:rPr dirty="0" sz="3200" spc="-20">
                <a:latin typeface="Arial"/>
                <a:cs typeface="Arial"/>
              </a:rPr>
              <a:t>d</a:t>
            </a:r>
            <a:r>
              <a:rPr dirty="0" sz="3200">
                <a:latin typeface="Arial"/>
                <a:cs typeface="Arial"/>
              </a:rPr>
              <a:t>e</a:t>
            </a:r>
            <a:r>
              <a:rPr dirty="0" sz="3200">
                <a:latin typeface="Arial"/>
                <a:cs typeface="Arial"/>
              </a:rPr>
              <a:t>	</a:t>
            </a:r>
            <a:r>
              <a:rPr dirty="0" sz="3200" spc="-10">
                <a:latin typeface="Arial"/>
                <a:cs typeface="Arial"/>
              </a:rPr>
              <a:t>um</a:t>
            </a:r>
            <a:endParaRPr sz="3200">
              <a:latin typeface="Arial"/>
              <a:cs typeface="Arial"/>
            </a:endParaRPr>
          </a:p>
        </p:txBody>
      </p:sp>
      <p:sp>
        <p:nvSpPr>
          <p:cNvPr id="10" name="object 10"/>
          <p:cNvSpPr txBox="1"/>
          <p:nvPr/>
        </p:nvSpPr>
        <p:spPr>
          <a:xfrm>
            <a:off x="4951603" y="1218057"/>
            <a:ext cx="1619885" cy="1489710"/>
          </a:xfrm>
          <a:prstGeom prst="rect">
            <a:avLst/>
          </a:prstGeom>
        </p:spPr>
        <p:txBody>
          <a:bodyPr wrap="square" lIns="0" tIns="13335" rIns="0" bIns="0" rtlCol="0" vert="horz">
            <a:spAutoFit/>
          </a:bodyPr>
          <a:lstStyle/>
          <a:p>
            <a:pPr algn="ctr" marL="387350">
              <a:lnSpc>
                <a:spcPct val="100000"/>
              </a:lnSpc>
              <a:spcBef>
                <a:spcPts val="105"/>
              </a:spcBef>
            </a:pPr>
            <a:r>
              <a:rPr dirty="0" sz="3200" spc="-5">
                <a:latin typeface="Arial"/>
                <a:cs typeface="Arial"/>
              </a:rPr>
              <a:t>torno</a:t>
            </a:r>
            <a:endParaRPr sz="3200">
              <a:latin typeface="Arial"/>
              <a:cs typeface="Arial"/>
            </a:endParaRPr>
          </a:p>
          <a:p>
            <a:pPr marL="12700">
              <a:lnSpc>
                <a:spcPct val="100000"/>
              </a:lnSpc>
            </a:pPr>
            <a:r>
              <a:rPr dirty="0" sz="3200" spc="-5">
                <a:latin typeface="Arial"/>
                <a:cs typeface="Arial"/>
              </a:rPr>
              <a:t>aponta</a:t>
            </a:r>
            <a:endParaRPr sz="3200">
              <a:latin typeface="Arial"/>
              <a:cs typeface="Arial"/>
            </a:endParaRPr>
          </a:p>
          <a:p>
            <a:pPr algn="ctr" marL="261620">
              <a:lnSpc>
                <a:spcPct val="100000"/>
              </a:lnSpc>
            </a:pPr>
            <a:r>
              <a:rPr dirty="0" sz="3200">
                <a:latin typeface="Arial"/>
                <a:cs typeface="Arial"/>
              </a:rPr>
              <a:t>esfo</a:t>
            </a:r>
            <a:r>
              <a:rPr dirty="0" sz="3200" spc="-20">
                <a:latin typeface="Arial"/>
                <a:cs typeface="Arial"/>
              </a:rPr>
              <a:t>r</a:t>
            </a:r>
            <a:r>
              <a:rPr dirty="0" sz="3200">
                <a:latin typeface="Arial"/>
                <a:cs typeface="Arial"/>
              </a:rPr>
              <a:t>ço</a:t>
            </a:r>
            <a:endParaRPr sz="3200">
              <a:latin typeface="Arial"/>
              <a:cs typeface="Arial"/>
            </a:endParaRPr>
          </a:p>
        </p:txBody>
      </p:sp>
      <p:sp>
        <p:nvSpPr>
          <p:cNvPr id="11" name="object 11"/>
          <p:cNvSpPr txBox="1"/>
          <p:nvPr/>
        </p:nvSpPr>
        <p:spPr>
          <a:xfrm>
            <a:off x="6907148" y="2193798"/>
            <a:ext cx="1403985" cy="513715"/>
          </a:xfrm>
          <a:prstGeom prst="rect">
            <a:avLst/>
          </a:prstGeom>
        </p:spPr>
        <p:txBody>
          <a:bodyPr wrap="square" lIns="0" tIns="13335" rIns="0" bIns="0" rtlCol="0" vert="horz">
            <a:spAutoFit/>
          </a:bodyPr>
          <a:lstStyle/>
          <a:p>
            <a:pPr marL="12700">
              <a:lnSpc>
                <a:spcPct val="100000"/>
              </a:lnSpc>
              <a:spcBef>
                <a:spcPts val="105"/>
              </a:spcBef>
            </a:pPr>
            <a:r>
              <a:rPr dirty="0" sz="3200">
                <a:latin typeface="Arial"/>
                <a:cs typeface="Arial"/>
              </a:rPr>
              <a:t>cole</a:t>
            </a:r>
            <a:r>
              <a:rPr dirty="0" sz="3200" spc="-10">
                <a:latin typeface="Arial"/>
                <a:cs typeface="Arial"/>
              </a:rPr>
              <a:t>t</a:t>
            </a:r>
            <a:r>
              <a:rPr dirty="0" sz="3200">
                <a:latin typeface="Arial"/>
                <a:cs typeface="Arial"/>
              </a:rPr>
              <a:t>ivo</a:t>
            </a:r>
            <a:endParaRPr sz="3200">
              <a:latin typeface="Arial"/>
              <a:cs typeface="Arial"/>
            </a:endParaRPr>
          </a:p>
        </p:txBody>
      </p:sp>
      <p:sp>
        <p:nvSpPr>
          <p:cNvPr id="12" name="object 12"/>
          <p:cNvSpPr txBox="1"/>
          <p:nvPr/>
        </p:nvSpPr>
        <p:spPr>
          <a:xfrm>
            <a:off x="834644" y="2681477"/>
            <a:ext cx="7477125" cy="2952750"/>
          </a:xfrm>
          <a:prstGeom prst="rect">
            <a:avLst/>
          </a:prstGeom>
        </p:spPr>
        <p:txBody>
          <a:bodyPr wrap="square" lIns="0" tIns="13335" rIns="0" bIns="0" rtlCol="0" vert="horz">
            <a:spAutoFit/>
          </a:bodyPr>
          <a:lstStyle/>
          <a:p>
            <a:pPr algn="just" marL="12700" marR="5080">
              <a:lnSpc>
                <a:spcPct val="100000"/>
              </a:lnSpc>
              <a:spcBef>
                <a:spcPts val="105"/>
              </a:spcBef>
            </a:pPr>
            <a:r>
              <a:rPr dirty="0" sz="3200" spc="-5">
                <a:latin typeface="Arial"/>
                <a:cs typeface="Arial"/>
              </a:rPr>
              <a:t>dentro </a:t>
            </a:r>
            <a:r>
              <a:rPr dirty="0" sz="3200" spc="-10">
                <a:latin typeface="Arial"/>
                <a:cs typeface="Arial"/>
              </a:rPr>
              <a:t>da </a:t>
            </a:r>
            <a:r>
              <a:rPr dirty="0" sz="3200" spc="-5">
                <a:latin typeface="Arial"/>
                <a:cs typeface="Arial"/>
              </a:rPr>
              <a:t>escola para que </a:t>
            </a:r>
            <a:r>
              <a:rPr dirty="0" sz="3200">
                <a:latin typeface="Arial"/>
                <a:cs typeface="Arial"/>
              </a:rPr>
              <a:t>se </a:t>
            </a:r>
            <a:r>
              <a:rPr dirty="0" sz="3200" spc="-5">
                <a:latin typeface="Arial"/>
                <a:cs typeface="Arial"/>
              </a:rPr>
              <a:t>aprenda </a:t>
            </a:r>
            <a:r>
              <a:rPr dirty="0" sz="3200">
                <a:latin typeface="Arial"/>
                <a:cs typeface="Arial"/>
              </a:rPr>
              <a:t>a  </a:t>
            </a:r>
            <a:r>
              <a:rPr dirty="0" sz="3200" spc="-5">
                <a:latin typeface="Arial"/>
                <a:cs typeface="Arial"/>
              </a:rPr>
              <a:t>organizar </a:t>
            </a:r>
            <a:r>
              <a:rPr dirty="0" sz="3200" spc="-10">
                <a:latin typeface="Arial"/>
                <a:cs typeface="Arial"/>
              </a:rPr>
              <a:t>os </a:t>
            </a:r>
            <a:r>
              <a:rPr dirty="0" sz="3200" spc="-5">
                <a:latin typeface="Arial"/>
                <a:cs typeface="Arial"/>
              </a:rPr>
              <a:t>tempos pedagógicos </a:t>
            </a:r>
            <a:r>
              <a:rPr dirty="0" sz="3200" spc="-10">
                <a:latin typeface="Arial"/>
                <a:cs typeface="Arial"/>
              </a:rPr>
              <a:t>de  </a:t>
            </a:r>
            <a:r>
              <a:rPr dirty="0" sz="3200" spc="-5">
                <a:latin typeface="Arial"/>
                <a:cs typeface="Arial"/>
              </a:rPr>
              <a:t>forma </a:t>
            </a:r>
            <a:r>
              <a:rPr dirty="0" sz="3200">
                <a:latin typeface="Arial"/>
                <a:cs typeface="Arial"/>
              </a:rPr>
              <a:t>a se </a:t>
            </a:r>
            <a:r>
              <a:rPr dirty="0" sz="3200" spc="-5">
                <a:latin typeface="Arial"/>
                <a:cs typeface="Arial"/>
              </a:rPr>
              <a:t>estabelecer prioridades </a:t>
            </a:r>
            <a:r>
              <a:rPr dirty="0" sz="3200" spc="-10">
                <a:latin typeface="Arial"/>
                <a:cs typeface="Arial"/>
              </a:rPr>
              <a:t>que  </a:t>
            </a:r>
            <a:r>
              <a:rPr dirty="0" sz="3200" spc="-5">
                <a:latin typeface="Arial"/>
                <a:cs typeface="Arial"/>
              </a:rPr>
              <a:t>atendam às crianças, seus interesses </a:t>
            </a:r>
            <a:r>
              <a:rPr dirty="0" sz="3200">
                <a:latin typeface="Arial"/>
                <a:cs typeface="Arial"/>
              </a:rPr>
              <a:t>e  </a:t>
            </a:r>
            <a:r>
              <a:rPr dirty="0" sz="3200" spc="-5">
                <a:latin typeface="Arial"/>
                <a:cs typeface="Arial"/>
              </a:rPr>
              <a:t>curiosidades </a:t>
            </a:r>
            <a:r>
              <a:rPr dirty="0" sz="3200" spc="-10">
                <a:latin typeface="Arial"/>
                <a:cs typeface="Arial"/>
              </a:rPr>
              <a:t>em </a:t>
            </a:r>
            <a:r>
              <a:rPr dirty="0" sz="3200" spc="-5">
                <a:latin typeface="Arial"/>
                <a:cs typeface="Arial"/>
              </a:rPr>
              <a:t>torno dos diversos  </a:t>
            </a:r>
            <a:r>
              <a:rPr dirty="0" sz="3200">
                <a:latin typeface="Arial"/>
                <a:cs typeface="Arial"/>
              </a:rPr>
              <a:t>campos </a:t>
            </a:r>
            <a:r>
              <a:rPr dirty="0" sz="3200" spc="-5">
                <a:latin typeface="Arial"/>
                <a:cs typeface="Arial"/>
              </a:rPr>
              <a:t>do</a:t>
            </a:r>
            <a:r>
              <a:rPr dirty="0" sz="3200" spc="-50">
                <a:latin typeface="Arial"/>
                <a:cs typeface="Arial"/>
              </a:rPr>
              <a:t> </a:t>
            </a:r>
            <a:r>
              <a:rPr dirty="0" sz="3200" spc="-30">
                <a:latin typeface="Arial"/>
                <a:cs typeface="Arial"/>
              </a:rPr>
              <a:t>saber.</a:t>
            </a:r>
            <a:endParaRPr sz="3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905967" y="1146809"/>
            <a:ext cx="7406640" cy="3928110"/>
          </a:xfrm>
          <a:prstGeom prst="rect">
            <a:avLst/>
          </a:prstGeom>
        </p:spPr>
        <p:txBody>
          <a:bodyPr wrap="square" lIns="0" tIns="13335" rIns="0" bIns="0" rtlCol="0" vert="horz">
            <a:spAutoFit/>
          </a:bodyPr>
          <a:lstStyle/>
          <a:p>
            <a:pPr algn="just" marL="12700" marR="5080">
              <a:lnSpc>
                <a:spcPct val="100000"/>
              </a:lnSpc>
              <a:spcBef>
                <a:spcPts val="105"/>
              </a:spcBef>
            </a:pPr>
            <a:r>
              <a:rPr dirty="0" sz="3200">
                <a:latin typeface="Arial"/>
                <a:cs typeface="Arial"/>
              </a:rPr>
              <a:t>É </a:t>
            </a:r>
            <a:r>
              <a:rPr dirty="0" sz="3200" spc="-5">
                <a:latin typeface="Arial"/>
                <a:cs typeface="Arial"/>
              </a:rPr>
              <a:t>importante articular </a:t>
            </a:r>
            <a:r>
              <a:rPr dirty="0" sz="3200">
                <a:latin typeface="Arial"/>
                <a:cs typeface="Arial"/>
              </a:rPr>
              <a:t>o </a:t>
            </a:r>
            <a:r>
              <a:rPr dirty="0" sz="3200" spc="-5">
                <a:latin typeface="Arial"/>
                <a:cs typeface="Arial"/>
              </a:rPr>
              <a:t>que as crianças  </a:t>
            </a:r>
            <a:r>
              <a:rPr dirty="0" sz="3200">
                <a:latin typeface="Arial"/>
                <a:cs typeface="Arial"/>
              </a:rPr>
              <a:t>sabem </a:t>
            </a:r>
            <a:r>
              <a:rPr dirty="0" sz="3200" spc="-5">
                <a:latin typeface="Arial"/>
                <a:cs typeface="Arial"/>
              </a:rPr>
              <a:t>em relação </a:t>
            </a:r>
            <a:r>
              <a:rPr dirty="0" sz="3200" spc="-10">
                <a:latin typeface="Arial"/>
                <a:cs typeface="Arial"/>
              </a:rPr>
              <a:t>às </a:t>
            </a:r>
            <a:r>
              <a:rPr dirty="0" sz="3200" spc="-5">
                <a:latin typeface="Arial"/>
                <a:cs typeface="Arial"/>
              </a:rPr>
              <a:t>diferentes </a:t>
            </a:r>
            <a:r>
              <a:rPr dirty="0" sz="3200" spc="-10">
                <a:latin typeface="Arial"/>
                <a:cs typeface="Arial"/>
              </a:rPr>
              <a:t>áreas  </a:t>
            </a:r>
            <a:r>
              <a:rPr dirty="0" sz="3200" spc="-5">
                <a:latin typeface="Arial"/>
                <a:cs typeface="Arial"/>
              </a:rPr>
              <a:t>do currículo (Ciências </a:t>
            </a:r>
            <a:r>
              <a:rPr dirty="0" sz="3200">
                <a:latin typeface="Arial"/>
                <a:cs typeface="Arial"/>
              </a:rPr>
              <a:t>Sociais, </a:t>
            </a:r>
            <a:r>
              <a:rPr dirty="0" sz="3200" spc="-5">
                <a:latin typeface="Arial"/>
                <a:cs typeface="Arial"/>
              </a:rPr>
              <a:t>Ciências  Naturais, Noções Lógico-Matemáticas </a:t>
            </a:r>
            <a:r>
              <a:rPr dirty="0" sz="3200">
                <a:latin typeface="Arial"/>
                <a:cs typeface="Arial"/>
              </a:rPr>
              <a:t>e  </a:t>
            </a:r>
            <a:r>
              <a:rPr dirty="0" sz="3200" spc="-5">
                <a:latin typeface="Arial"/>
                <a:cs typeface="Arial"/>
              </a:rPr>
              <a:t>Linguagens) </a:t>
            </a:r>
            <a:r>
              <a:rPr dirty="0" sz="3200">
                <a:latin typeface="Arial"/>
                <a:cs typeface="Arial"/>
              </a:rPr>
              <a:t>e isto leva, </a:t>
            </a:r>
            <a:r>
              <a:rPr dirty="0" sz="3200" spc="-5">
                <a:latin typeface="Arial"/>
                <a:cs typeface="Arial"/>
              </a:rPr>
              <a:t>segundo  Corsino </a:t>
            </a:r>
            <a:r>
              <a:rPr dirty="0" sz="3200" spc="-10">
                <a:latin typeface="Arial"/>
                <a:cs typeface="Arial"/>
              </a:rPr>
              <a:t>(2007), </a:t>
            </a:r>
            <a:r>
              <a:rPr dirty="0" sz="3200">
                <a:latin typeface="Arial"/>
                <a:cs typeface="Arial"/>
              </a:rPr>
              <a:t>a </a:t>
            </a:r>
            <a:r>
              <a:rPr dirty="0" sz="3200" spc="-5">
                <a:latin typeface="Arial"/>
                <a:cs typeface="Arial"/>
              </a:rPr>
              <a:t>uma organização  pedagógica que deve ser flexível, aberta  ao novo </a:t>
            </a:r>
            <a:r>
              <a:rPr dirty="0" sz="3200">
                <a:latin typeface="Arial"/>
                <a:cs typeface="Arial"/>
              </a:rPr>
              <a:t>e </a:t>
            </a:r>
            <a:r>
              <a:rPr dirty="0" sz="3200" spc="-5">
                <a:latin typeface="Arial"/>
                <a:cs typeface="Arial"/>
              </a:rPr>
              <a:t>ao</a:t>
            </a:r>
            <a:r>
              <a:rPr dirty="0" sz="3200" spc="-55">
                <a:latin typeface="Arial"/>
                <a:cs typeface="Arial"/>
              </a:rPr>
              <a:t> </a:t>
            </a:r>
            <a:r>
              <a:rPr dirty="0" sz="3200">
                <a:latin typeface="Arial"/>
                <a:cs typeface="Arial"/>
              </a:rPr>
              <a:t>imprevisível.</a:t>
            </a:r>
            <a:endParaRPr sz="3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42061"/>
            <a:ext cx="9143999" cy="515935"/>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395287" y="260350"/>
            <a:ext cx="8425180" cy="6048375"/>
          </a:xfrm>
          <a:custGeom>
            <a:avLst/>
            <a:gdLst/>
            <a:ahLst/>
            <a:cxnLst/>
            <a:rect l="l" t="t" r="r" b="b"/>
            <a:pathLst>
              <a:path w="8425180" h="6048375">
                <a:moveTo>
                  <a:pt x="7416736" y="0"/>
                </a:moveTo>
                <a:lnTo>
                  <a:pt x="1008062" y="0"/>
                </a:lnTo>
                <a:lnTo>
                  <a:pt x="959221" y="1162"/>
                </a:lnTo>
                <a:lnTo>
                  <a:pt x="910980" y="4614"/>
                </a:lnTo>
                <a:lnTo>
                  <a:pt x="863392" y="10304"/>
                </a:lnTo>
                <a:lnTo>
                  <a:pt x="816509" y="18178"/>
                </a:lnTo>
                <a:lnTo>
                  <a:pt x="770384" y="28183"/>
                </a:lnTo>
                <a:lnTo>
                  <a:pt x="725071" y="40267"/>
                </a:lnTo>
                <a:lnTo>
                  <a:pt x="680621" y="54376"/>
                </a:lnTo>
                <a:lnTo>
                  <a:pt x="637088" y="70459"/>
                </a:lnTo>
                <a:lnTo>
                  <a:pt x="594525" y="88462"/>
                </a:lnTo>
                <a:lnTo>
                  <a:pt x="552984" y="108332"/>
                </a:lnTo>
                <a:lnTo>
                  <a:pt x="512518" y="130017"/>
                </a:lnTo>
                <a:lnTo>
                  <a:pt x="473180" y="153463"/>
                </a:lnTo>
                <a:lnTo>
                  <a:pt x="435022" y="178619"/>
                </a:lnTo>
                <a:lnTo>
                  <a:pt x="398099" y="205431"/>
                </a:lnTo>
                <a:lnTo>
                  <a:pt x="362461" y="233846"/>
                </a:lnTo>
                <a:lnTo>
                  <a:pt x="328163" y="263811"/>
                </a:lnTo>
                <a:lnTo>
                  <a:pt x="295257" y="295275"/>
                </a:lnTo>
                <a:lnTo>
                  <a:pt x="263796" y="328183"/>
                </a:lnTo>
                <a:lnTo>
                  <a:pt x="233832" y="362483"/>
                </a:lnTo>
                <a:lnTo>
                  <a:pt x="205419" y="398122"/>
                </a:lnTo>
                <a:lnTo>
                  <a:pt x="178609" y="435048"/>
                </a:lnTo>
                <a:lnTo>
                  <a:pt x="153455" y="473208"/>
                </a:lnTo>
                <a:lnTo>
                  <a:pt x="130009" y="512548"/>
                </a:lnTo>
                <a:lnTo>
                  <a:pt x="108326" y="553017"/>
                </a:lnTo>
                <a:lnTo>
                  <a:pt x="88457" y="594561"/>
                </a:lnTo>
                <a:lnTo>
                  <a:pt x="70455" y="637127"/>
                </a:lnTo>
                <a:lnTo>
                  <a:pt x="54373" y="680663"/>
                </a:lnTo>
                <a:lnTo>
                  <a:pt x="40264" y="725115"/>
                </a:lnTo>
                <a:lnTo>
                  <a:pt x="28181" y="770432"/>
                </a:lnTo>
                <a:lnTo>
                  <a:pt x="18177" y="816559"/>
                </a:lnTo>
                <a:lnTo>
                  <a:pt x="10303" y="863445"/>
                </a:lnTo>
                <a:lnTo>
                  <a:pt x="4614" y="911037"/>
                </a:lnTo>
                <a:lnTo>
                  <a:pt x="1162" y="959281"/>
                </a:lnTo>
                <a:lnTo>
                  <a:pt x="0" y="1008126"/>
                </a:lnTo>
                <a:lnTo>
                  <a:pt x="0" y="5040249"/>
                </a:lnTo>
                <a:lnTo>
                  <a:pt x="1162" y="5089095"/>
                </a:lnTo>
                <a:lnTo>
                  <a:pt x="4614" y="5137341"/>
                </a:lnTo>
                <a:lnTo>
                  <a:pt x="10303" y="5184934"/>
                </a:lnTo>
                <a:lnTo>
                  <a:pt x="18177" y="5231822"/>
                </a:lnTo>
                <a:lnTo>
                  <a:pt x="28181" y="5277950"/>
                </a:lnTo>
                <a:lnTo>
                  <a:pt x="40264" y="5323268"/>
                </a:lnTo>
                <a:lnTo>
                  <a:pt x="54373" y="5367721"/>
                </a:lnTo>
                <a:lnTo>
                  <a:pt x="70455" y="5411258"/>
                </a:lnTo>
                <a:lnTo>
                  <a:pt x="88457" y="5453824"/>
                </a:lnTo>
                <a:lnTo>
                  <a:pt x="108326" y="5495368"/>
                </a:lnTo>
                <a:lnTo>
                  <a:pt x="130009" y="5535837"/>
                </a:lnTo>
                <a:lnTo>
                  <a:pt x="153455" y="5575177"/>
                </a:lnTo>
                <a:lnTo>
                  <a:pt x="178609" y="5613337"/>
                </a:lnTo>
                <a:lnTo>
                  <a:pt x="205419" y="5650262"/>
                </a:lnTo>
                <a:lnTo>
                  <a:pt x="233832" y="5685902"/>
                </a:lnTo>
                <a:lnTo>
                  <a:pt x="263796" y="5720201"/>
                </a:lnTo>
                <a:lnTo>
                  <a:pt x="295257" y="5753109"/>
                </a:lnTo>
                <a:lnTo>
                  <a:pt x="328163" y="5784572"/>
                </a:lnTo>
                <a:lnTo>
                  <a:pt x="362461" y="5814537"/>
                </a:lnTo>
                <a:lnTo>
                  <a:pt x="398099" y="5842951"/>
                </a:lnTo>
                <a:lnTo>
                  <a:pt x="435022" y="5869762"/>
                </a:lnTo>
                <a:lnTo>
                  <a:pt x="473180" y="5894917"/>
                </a:lnTo>
                <a:lnTo>
                  <a:pt x="512518" y="5918363"/>
                </a:lnTo>
                <a:lnTo>
                  <a:pt x="552984" y="5940047"/>
                </a:lnTo>
                <a:lnTo>
                  <a:pt x="594525" y="5959916"/>
                </a:lnTo>
                <a:lnTo>
                  <a:pt x="637088" y="5977918"/>
                </a:lnTo>
                <a:lnTo>
                  <a:pt x="680621" y="5994000"/>
                </a:lnTo>
                <a:lnTo>
                  <a:pt x="725071" y="6008109"/>
                </a:lnTo>
                <a:lnTo>
                  <a:pt x="770384" y="6020193"/>
                </a:lnTo>
                <a:lnTo>
                  <a:pt x="816509" y="6030197"/>
                </a:lnTo>
                <a:lnTo>
                  <a:pt x="863392" y="6038071"/>
                </a:lnTo>
                <a:lnTo>
                  <a:pt x="910980" y="6043760"/>
                </a:lnTo>
                <a:lnTo>
                  <a:pt x="959221" y="6047212"/>
                </a:lnTo>
                <a:lnTo>
                  <a:pt x="1008062" y="6048375"/>
                </a:lnTo>
                <a:lnTo>
                  <a:pt x="7416736" y="6048375"/>
                </a:lnTo>
                <a:lnTo>
                  <a:pt x="7465580" y="6047212"/>
                </a:lnTo>
                <a:lnTo>
                  <a:pt x="7513825" y="6043760"/>
                </a:lnTo>
                <a:lnTo>
                  <a:pt x="7561416" y="6038071"/>
                </a:lnTo>
                <a:lnTo>
                  <a:pt x="7608302" y="6030197"/>
                </a:lnTo>
                <a:lnTo>
                  <a:pt x="7654430" y="6020193"/>
                </a:lnTo>
                <a:lnTo>
                  <a:pt x="7699746" y="6008109"/>
                </a:lnTo>
                <a:lnTo>
                  <a:pt x="7744199" y="5994000"/>
                </a:lnTo>
                <a:lnTo>
                  <a:pt x="7787735" y="5977918"/>
                </a:lnTo>
                <a:lnTo>
                  <a:pt x="7830301" y="5959916"/>
                </a:lnTo>
                <a:lnTo>
                  <a:pt x="7871844" y="5940047"/>
                </a:lnTo>
                <a:lnTo>
                  <a:pt x="7912313" y="5918363"/>
                </a:lnTo>
                <a:lnTo>
                  <a:pt x="7951653" y="5894917"/>
                </a:lnTo>
                <a:lnTo>
                  <a:pt x="7989813" y="5869762"/>
                </a:lnTo>
                <a:lnTo>
                  <a:pt x="8026739" y="5842951"/>
                </a:lnTo>
                <a:lnTo>
                  <a:pt x="8062379" y="5814537"/>
                </a:lnTo>
                <a:lnTo>
                  <a:pt x="8096679" y="5784572"/>
                </a:lnTo>
                <a:lnTo>
                  <a:pt x="8129587" y="5753109"/>
                </a:lnTo>
                <a:lnTo>
                  <a:pt x="8161050" y="5720201"/>
                </a:lnTo>
                <a:lnTo>
                  <a:pt x="8191016" y="5685902"/>
                </a:lnTo>
                <a:lnTo>
                  <a:pt x="8219431" y="5650262"/>
                </a:lnTo>
                <a:lnTo>
                  <a:pt x="8246242" y="5613337"/>
                </a:lnTo>
                <a:lnTo>
                  <a:pt x="8271398" y="5575177"/>
                </a:lnTo>
                <a:lnTo>
                  <a:pt x="8294845" y="5535837"/>
                </a:lnTo>
                <a:lnTo>
                  <a:pt x="8316529" y="5495368"/>
                </a:lnTo>
                <a:lnTo>
                  <a:pt x="8336400" y="5453824"/>
                </a:lnTo>
                <a:lnTo>
                  <a:pt x="8354403" y="5411258"/>
                </a:lnTo>
                <a:lnTo>
                  <a:pt x="8370485" y="5367721"/>
                </a:lnTo>
                <a:lnTo>
                  <a:pt x="8384595" y="5323268"/>
                </a:lnTo>
                <a:lnTo>
                  <a:pt x="8396679" y="5277950"/>
                </a:lnTo>
                <a:lnTo>
                  <a:pt x="8406684" y="5231822"/>
                </a:lnTo>
                <a:lnTo>
                  <a:pt x="8414558" y="5184934"/>
                </a:lnTo>
                <a:lnTo>
                  <a:pt x="8420247" y="5137341"/>
                </a:lnTo>
                <a:lnTo>
                  <a:pt x="8423699" y="5089095"/>
                </a:lnTo>
                <a:lnTo>
                  <a:pt x="8424862" y="5040249"/>
                </a:lnTo>
                <a:lnTo>
                  <a:pt x="8424862" y="1008126"/>
                </a:lnTo>
                <a:lnTo>
                  <a:pt x="8423699" y="959281"/>
                </a:lnTo>
                <a:lnTo>
                  <a:pt x="8420247" y="911037"/>
                </a:lnTo>
                <a:lnTo>
                  <a:pt x="8414558" y="863445"/>
                </a:lnTo>
                <a:lnTo>
                  <a:pt x="8406684" y="816559"/>
                </a:lnTo>
                <a:lnTo>
                  <a:pt x="8396679" y="770432"/>
                </a:lnTo>
                <a:lnTo>
                  <a:pt x="8384595" y="725115"/>
                </a:lnTo>
                <a:lnTo>
                  <a:pt x="8370485" y="680663"/>
                </a:lnTo>
                <a:lnTo>
                  <a:pt x="8354403" y="637127"/>
                </a:lnTo>
                <a:lnTo>
                  <a:pt x="8336400" y="594561"/>
                </a:lnTo>
                <a:lnTo>
                  <a:pt x="8316529" y="553017"/>
                </a:lnTo>
                <a:lnTo>
                  <a:pt x="8294845" y="512548"/>
                </a:lnTo>
                <a:lnTo>
                  <a:pt x="8271398" y="473208"/>
                </a:lnTo>
                <a:lnTo>
                  <a:pt x="8246242" y="435048"/>
                </a:lnTo>
                <a:lnTo>
                  <a:pt x="8219431" y="398122"/>
                </a:lnTo>
                <a:lnTo>
                  <a:pt x="8191016" y="362483"/>
                </a:lnTo>
                <a:lnTo>
                  <a:pt x="8161050" y="328183"/>
                </a:lnTo>
                <a:lnTo>
                  <a:pt x="8129587" y="295275"/>
                </a:lnTo>
                <a:lnTo>
                  <a:pt x="8096679" y="263811"/>
                </a:lnTo>
                <a:lnTo>
                  <a:pt x="8062379" y="233846"/>
                </a:lnTo>
                <a:lnTo>
                  <a:pt x="8026739" y="205431"/>
                </a:lnTo>
                <a:lnTo>
                  <a:pt x="7989813" y="178619"/>
                </a:lnTo>
                <a:lnTo>
                  <a:pt x="7951653" y="153463"/>
                </a:lnTo>
                <a:lnTo>
                  <a:pt x="7912313" y="130017"/>
                </a:lnTo>
                <a:lnTo>
                  <a:pt x="7871844" y="108332"/>
                </a:lnTo>
                <a:lnTo>
                  <a:pt x="7830301" y="88462"/>
                </a:lnTo>
                <a:lnTo>
                  <a:pt x="7787735" y="70459"/>
                </a:lnTo>
                <a:lnTo>
                  <a:pt x="7744199" y="54376"/>
                </a:lnTo>
                <a:lnTo>
                  <a:pt x="7699746" y="40267"/>
                </a:lnTo>
                <a:lnTo>
                  <a:pt x="7654430" y="28183"/>
                </a:lnTo>
                <a:lnTo>
                  <a:pt x="7608302" y="18178"/>
                </a:lnTo>
                <a:lnTo>
                  <a:pt x="7561416" y="10304"/>
                </a:lnTo>
                <a:lnTo>
                  <a:pt x="7513825" y="4614"/>
                </a:lnTo>
                <a:lnTo>
                  <a:pt x="7465580" y="1162"/>
                </a:lnTo>
                <a:lnTo>
                  <a:pt x="7416736" y="0"/>
                </a:lnTo>
                <a:close/>
              </a:path>
            </a:pathLst>
          </a:custGeom>
          <a:solidFill>
            <a:srgbClr val="FFFFFF"/>
          </a:solidFill>
        </p:spPr>
        <p:txBody>
          <a:bodyPr wrap="square" lIns="0" tIns="0" rIns="0" bIns="0" rtlCol="0"/>
          <a:lstStyle/>
          <a:p/>
        </p:txBody>
      </p:sp>
      <p:sp>
        <p:nvSpPr>
          <p:cNvPr id="4" name="object 4"/>
          <p:cNvSpPr/>
          <p:nvPr/>
        </p:nvSpPr>
        <p:spPr>
          <a:xfrm>
            <a:off x="395287" y="260350"/>
            <a:ext cx="8425180" cy="6048375"/>
          </a:xfrm>
          <a:custGeom>
            <a:avLst/>
            <a:gdLst/>
            <a:ahLst/>
            <a:cxnLst/>
            <a:rect l="l" t="t" r="r" b="b"/>
            <a:pathLst>
              <a:path w="8425180" h="6048375">
                <a:moveTo>
                  <a:pt x="0" y="1008126"/>
                </a:moveTo>
                <a:lnTo>
                  <a:pt x="1162" y="959281"/>
                </a:lnTo>
                <a:lnTo>
                  <a:pt x="4614" y="911037"/>
                </a:lnTo>
                <a:lnTo>
                  <a:pt x="10303" y="863445"/>
                </a:lnTo>
                <a:lnTo>
                  <a:pt x="18177" y="816559"/>
                </a:lnTo>
                <a:lnTo>
                  <a:pt x="28181" y="770432"/>
                </a:lnTo>
                <a:lnTo>
                  <a:pt x="40264" y="725115"/>
                </a:lnTo>
                <a:lnTo>
                  <a:pt x="54373" y="680663"/>
                </a:lnTo>
                <a:lnTo>
                  <a:pt x="70455" y="637127"/>
                </a:lnTo>
                <a:lnTo>
                  <a:pt x="88457" y="594561"/>
                </a:lnTo>
                <a:lnTo>
                  <a:pt x="108326" y="553017"/>
                </a:lnTo>
                <a:lnTo>
                  <a:pt x="130009" y="512548"/>
                </a:lnTo>
                <a:lnTo>
                  <a:pt x="153455" y="473208"/>
                </a:lnTo>
                <a:lnTo>
                  <a:pt x="178609" y="435048"/>
                </a:lnTo>
                <a:lnTo>
                  <a:pt x="205419" y="398122"/>
                </a:lnTo>
                <a:lnTo>
                  <a:pt x="233832" y="362483"/>
                </a:lnTo>
                <a:lnTo>
                  <a:pt x="263796" y="328183"/>
                </a:lnTo>
                <a:lnTo>
                  <a:pt x="295257" y="295275"/>
                </a:lnTo>
                <a:lnTo>
                  <a:pt x="328163" y="263811"/>
                </a:lnTo>
                <a:lnTo>
                  <a:pt x="362461" y="233846"/>
                </a:lnTo>
                <a:lnTo>
                  <a:pt x="398099" y="205431"/>
                </a:lnTo>
                <a:lnTo>
                  <a:pt x="435022" y="178619"/>
                </a:lnTo>
                <a:lnTo>
                  <a:pt x="473180" y="153463"/>
                </a:lnTo>
                <a:lnTo>
                  <a:pt x="512518" y="130017"/>
                </a:lnTo>
                <a:lnTo>
                  <a:pt x="552984" y="108332"/>
                </a:lnTo>
                <a:lnTo>
                  <a:pt x="594525" y="88462"/>
                </a:lnTo>
                <a:lnTo>
                  <a:pt x="637088" y="70459"/>
                </a:lnTo>
                <a:lnTo>
                  <a:pt x="680621" y="54376"/>
                </a:lnTo>
                <a:lnTo>
                  <a:pt x="725071" y="40267"/>
                </a:lnTo>
                <a:lnTo>
                  <a:pt x="770384" y="28183"/>
                </a:lnTo>
                <a:lnTo>
                  <a:pt x="816509" y="18178"/>
                </a:lnTo>
                <a:lnTo>
                  <a:pt x="863392" y="10304"/>
                </a:lnTo>
                <a:lnTo>
                  <a:pt x="910980" y="4614"/>
                </a:lnTo>
                <a:lnTo>
                  <a:pt x="959221" y="1162"/>
                </a:lnTo>
                <a:lnTo>
                  <a:pt x="1008062" y="0"/>
                </a:lnTo>
                <a:lnTo>
                  <a:pt x="7416736" y="0"/>
                </a:lnTo>
                <a:lnTo>
                  <a:pt x="7465580" y="1162"/>
                </a:lnTo>
                <a:lnTo>
                  <a:pt x="7513825" y="4614"/>
                </a:lnTo>
                <a:lnTo>
                  <a:pt x="7561416" y="10304"/>
                </a:lnTo>
                <a:lnTo>
                  <a:pt x="7608302" y="18178"/>
                </a:lnTo>
                <a:lnTo>
                  <a:pt x="7654430" y="28183"/>
                </a:lnTo>
                <a:lnTo>
                  <a:pt x="7699746" y="40267"/>
                </a:lnTo>
                <a:lnTo>
                  <a:pt x="7744199" y="54376"/>
                </a:lnTo>
                <a:lnTo>
                  <a:pt x="7787735" y="70459"/>
                </a:lnTo>
                <a:lnTo>
                  <a:pt x="7830301" y="88462"/>
                </a:lnTo>
                <a:lnTo>
                  <a:pt x="7871844" y="108332"/>
                </a:lnTo>
                <a:lnTo>
                  <a:pt x="7912313" y="130017"/>
                </a:lnTo>
                <a:lnTo>
                  <a:pt x="7951653" y="153463"/>
                </a:lnTo>
                <a:lnTo>
                  <a:pt x="7989813" y="178619"/>
                </a:lnTo>
                <a:lnTo>
                  <a:pt x="8026739" y="205431"/>
                </a:lnTo>
                <a:lnTo>
                  <a:pt x="8062379" y="233846"/>
                </a:lnTo>
                <a:lnTo>
                  <a:pt x="8096679" y="263811"/>
                </a:lnTo>
                <a:lnTo>
                  <a:pt x="8129587" y="295275"/>
                </a:lnTo>
                <a:lnTo>
                  <a:pt x="8161050" y="328183"/>
                </a:lnTo>
                <a:lnTo>
                  <a:pt x="8191016" y="362483"/>
                </a:lnTo>
                <a:lnTo>
                  <a:pt x="8219431" y="398122"/>
                </a:lnTo>
                <a:lnTo>
                  <a:pt x="8246242" y="435048"/>
                </a:lnTo>
                <a:lnTo>
                  <a:pt x="8271398" y="473208"/>
                </a:lnTo>
                <a:lnTo>
                  <a:pt x="8294845" y="512548"/>
                </a:lnTo>
                <a:lnTo>
                  <a:pt x="8316529" y="553017"/>
                </a:lnTo>
                <a:lnTo>
                  <a:pt x="8336400" y="594561"/>
                </a:lnTo>
                <a:lnTo>
                  <a:pt x="8354403" y="637127"/>
                </a:lnTo>
                <a:lnTo>
                  <a:pt x="8370485" y="680663"/>
                </a:lnTo>
                <a:lnTo>
                  <a:pt x="8384595" y="725115"/>
                </a:lnTo>
                <a:lnTo>
                  <a:pt x="8396679" y="770432"/>
                </a:lnTo>
                <a:lnTo>
                  <a:pt x="8406684" y="816559"/>
                </a:lnTo>
                <a:lnTo>
                  <a:pt x="8414558" y="863445"/>
                </a:lnTo>
                <a:lnTo>
                  <a:pt x="8420247" y="911037"/>
                </a:lnTo>
                <a:lnTo>
                  <a:pt x="8423699" y="959281"/>
                </a:lnTo>
                <a:lnTo>
                  <a:pt x="8424862" y="1008126"/>
                </a:lnTo>
                <a:lnTo>
                  <a:pt x="8424862" y="5040249"/>
                </a:lnTo>
                <a:lnTo>
                  <a:pt x="8423699" y="5089095"/>
                </a:lnTo>
                <a:lnTo>
                  <a:pt x="8420247" y="5137341"/>
                </a:lnTo>
                <a:lnTo>
                  <a:pt x="8414558" y="5184934"/>
                </a:lnTo>
                <a:lnTo>
                  <a:pt x="8406684" y="5231822"/>
                </a:lnTo>
                <a:lnTo>
                  <a:pt x="8396679" y="5277950"/>
                </a:lnTo>
                <a:lnTo>
                  <a:pt x="8384595" y="5323268"/>
                </a:lnTo>
                <a:lnTo>
                  <a:pt x="8370485" y="5367721"/>
                </a:lnTo>
                <a:lnTo>
                  <a:pt x="8354403" y="5411258"/>
                </a:lnTo>
                <a:lnTo>
                  <a:pt x="8336400" y="5453824"/>
                </a:lnTo>
                <a:lnTo>
                  <a:pt x="8316529" y="5495368"/>
                </a:lnTo>
                <a:lnTo>
                  <a:pt x="8294845" y="5535837"/>
                </a:lnTo>
                <a:lnTo>
                  <a:pt x="8271398" y="5575177"/>
                </a:lnTo>
                <a:lnTo>
                  <a:pt x="8246242" y="5613337"/>
                </a:lnTo>
                <a:lnTo>
                  <a:pt x="8219431" y="5650262"/>
                </a:lnTo>
                <a:lnTo>
                  <a:pt x="8191016" y="5685902"/>
                </a:lnTo>
                <a:lnTo>
                  <a:pt x="8161050" y="5720201"/>
                </a:lnTo>
                <a:lnTo>
                  <a:pt x="8129587" y="5753109"/>
                </a:lnTo>
                <a:lnTo>
                  <a:pt x="8096679" y="5784572"/>
                </a:lnTo>
                <a:lnTo>
                  <a:pt x="8062379" y="5814537"/>
                </a:lnTo>
                <a:lnTo>
                  <a:pt x="8026739" y="5842951"/>
                </a:lnTo>
                <a:lnTo>
                  <a:pt x="7989813" y="5869762"/>
                </a:lnTo>
                <a:lnTo>
                  <a:pt x="7951653" y="5894917"/>
                </a:lnTo>
                <a:lnTo>
                  <a:pt x="7912313" y="5918363"/>
                </a:lnTo>
                <a:lnTo>
                  <a:pt x="7871844" y="5940047"/>
                </a:lnTo>
                <a:lnTo>
                  <a:pt x="7830301" y="5959916"/>
                </a:lnTo>
                <a:lnTo>
                  <a:pt x="7787735" y="5977918"/>
                </a:lnTo>
                <a:lnTo>
                  <a:pt x="7744199" y="5994000"/>
                </a:lnTo>
                <a:lnTo>
                  <a:pt x="7699746" y="6008109"/>
                </a:lnTo>
                <a:lnTo>
                  <a:pt x="7654430" y="6020193"/>
                </a:lnTo>
                <a:lnTo>
                  <a:pt x="7608302" y="6030197"/>
                </a:lnTo>
                <a:lnTo>
                  <a:pt x="7561416" y="6038071"/>
                </a:lnTo>
                <a:lnTo>
                  <a:pt x="7513825" y="6043760"/>
                </a:lnTo>
                <a:lnTo>
                  <a:pt x="7465580" y="6047212"/>
                </a:lnTo>
                <a:lnTo>
                  <a:pt x="7416736" y="6048375"/>
                </a:lnTo>
                <a:lnTo>
                  <a:pt x="1008062" y="6048375"/>
                </a:lnTo>
                <a:lnTo>
                  <a:pt x="959221" y="6047212"/>
                </a:lnTo>
                <a:lnTo>
                  <a:pt x="910980" y="6043760"/>
                </a:lnTo>
                <a:lnTo>
                  <a:pt x="863392" y="6038071"/>
                </a:lnTo>
                <a:lnTo>
                  <a:pt x="816509" y="6030197"/>
                </a:lnTo>
                <a:lnTo>
                  <a:pt x="770384" y="6020193"/>
                </a:lnTo>
                <a:lnTo>
                  <a:pt x="725071" y="6008109"/>
                </a:lnTo>
                <a:lnTo>
                  <a:pt x="680621" y="5994000"/>
                </a:lnTo>
                <a:lnTo>
                  <a:pt x="637088" y="5977918"/>
                </a:lnTo>
                <a:lnTo>
                  <a:pt x="594525" y="5959916"/>
                </a:lnTo>
                <a:lnTo>
                  <a:pt x="552984" y="5940047"/>
                </a:lnTo>
                <a:lnTo>
                  <a:pt x="512518" y="5918363"/>
                </a:lnTo>
                <a:lnTo>
                  <a:pt x="473180" y="5894917"/>
                </a:lnTo>
                <a:lnTo>
                  <a:pt x="435022" y="5869762"/>
                </a:lnTo>
                <a:lnTo>
                  <a:pt x="398099" y="5842951"/>
                </a:lnTo>
                <a:lnTo>
                  <a:pt x="362461" y="5814537"/>
                </a:lnTo>
                <a:lnTo>
                  <a:pt x="328163" y="5784572"/>
                </a:lnTo>
                <a:lnTo>
                  <a:pt x="295257" y="5753109"/>
                </a:lnTo>
                <a:lnTo>
                  <a:pt x="263796" y="5720201"/>
                </a:lnTo>
                <a:lnTo>
                  <a:pt x="233832" y="5685902"/>
                </a:lnTo>
                <a:lnTo>
                  <a:pt x="205419" y="5650262"/>
                </a:lnTo>
                <a:lnTo>
                  <a:pt x="178609" y="5613337"/>
                </a:lnTo>
                <a:lnTo>
                  <a:pt x="153455" y="5575177"/>
                </a:lnTo>
                <a:lnTo>
                  <a:pt x="130009" y="5535837"/>
                </a:lnTo>
                <a:lnTo>
                  <a:pt x="108326" y="5495368"/>
                </a:lnTo>
                <a:lnTo>
                  <a:pt x="88457" y="5453824"/>
                </a:lnTo>
                <a:lnTo>
                  <a:pt x="70455" y="5411258"/>
                </a:lnTo>
                <a:lnTo>
                  <a:pt x="54373" y="5367721"/>
                </a:lnTo>
                <a:lnTo>
                  <a:pt x="40264" y="5323268"/>
                </a:lnTo>
                <a:lnTo>
                  <a:pt x="28181" y="5277950"/>
                </a:lnTo>
                <a:lnTo>
                  <a:pt x="18177" y="5231822"/>
                </a:lnTo>
                <a:lnTo>
                  <a:pt x="10303" y="5184934"/>
                </a:lnTo>
                <a:lnTo>
                  <a:pt x="4614" y="5137341"/>
                </a:lnTo>
                <a:lnTo>
                  <a:pt x="1162" y="5089095"/>
                </a:lnTo>
                <a:lnTo>
                  <a:pt x="0" y="5040249"/>
                </a:lnTo>
                <a:lnTo>
                  <a:pt x="0" y="1008126"/>
                </a:lnTo>
                <a:close/>
              </a:path>
            </a:pathLst>
          </a:custGeom>
          <a:ln w="25400">
            <a:solidFill>
              <a:srgbClr val="4F81BC"/>
            </a:solidFill>
          </a:ln>
        </p:spPr>
        <p:txBody>
          <a:bodyPr wrap="square" lIns="0" tIns="0" rIns="0" bIns="0" rtlCol="0"/>
          <a:lstStyle/>
          <a:p/>
        </p:txBody>
      </p:sp>
      <p:sp>
        <p:nvSpPr>
          <p:cNvPr id="5" name="object 5"/>
          <p:cNvSpPr txBox="1"/>
          <p:nvPr/>
        </p:nvSpPr>
        <p:spPr>
          <a:xfrm>
            <a:off x="834644" y="1073657"/>
            <a:ext cx="7476490" cy="1977389"/>
          </a:xfrm>
          <a:prstGeom prst="rect">
            <a:avLst/>
          </a:prstGeom>
        </p:spPr>
        <p:txBody>
          <a:bodyPr wrap="square" lIns="0" tIns="13335" rIns="0" bIns="0" rtlCol="0" vert="horz">
            <a:spAutoFit/>
          </a:bodyPr>
          <a:lstStyle/>
          <a:p>
            <a:pPr algn="just" marL="12700" marR="5080">
              <a:lnSpc>
                <a:spcPct val="100000"/>
              </a:lnSpc>
              <a:spcBef>
                <a:spcPts val="105"/>
              </a:spcBef>
            </a:pPr>
            <a:r>
              <a:rPr dirty="0" sz="3200" spc="-5">
                <a:latin typeface="Arial"/>
                <a:cs typeface="Arial"/>
              </a:rPr>
              <a:t>Pensar temas </a:t>
            </a:r>
            <a:r>
              <a:rPr dirty="0" sz="3200">
                <a:latin typeface="Arial"/>
                <a:cs typeface="Arial"/>
              </a:rPr>
              <a:t>e </a:t>
            </a:r>
            <a:r>
              <a:rPr dirty="0" sz="3200" spc="-5">
                <a:latin typeface="Arial"/>
                <a:cs typeface="Arial"/>
              </a:rPr>
              <a:t>conteúdos, definir  metodologias relacionadas </a:t>
            </a:r>
            <a:r>
              <a:rPr dirty="0" sz="3200" spc="-10">
                <a:latin typeface="Arial"/>
                <a:cs typeface="Arial"/>
              </a:rPr>
              <a:t>às </a:t>
            </a:r>
            <a:r>
              <a:rPr dirty="0" sz="3200" spc="-5">
                <a:latin typeface="Arial"/>
                <a:cs typeface="Arial"/>
              </a:rPr>
              <a:t>diversas  áreas </a:t>
            </a:r>
            <a:r>
              <a:rPr dirty="0" sz="3200" spc="-10">
                <a:latin typeface="Arial"/>
                <a:cs typeface="Arial"/>
              </a:rPr>
              <a:t>do </a:t>
            </a:r>
            <a:r>
              <a:rPr dirty="0" sz="3200" spc="-5">
                <a:latin typeface="Arial"/>
                <a:cs typeface="Arial"/>
              </a:rPr>
              <a:t>conhecimento, articulando-as </a:t>
            </a:r>
            <a:r>
              <a:rPr dirty="0" sz="3200">
                <a:latin typeface="Arial"/>
                <a:cs typeface="Arial"/>
              </a:rPr>
              <a:t>e  </a:t>
            </a:r>
            <a:r>
              <a:rPr dirty="0" sz="3200" spc="-10">
                <a:latin typeface="Arial"/>
                <a:cs typeface="Arial"/>
              </a:rPr>
              <a:t>pondo </a:t>
            </a:r>
            <a:r>
              <a:rPr dirty="0" sz="3200" spc="-5">
                <a:latin typeface="Arial"/>
                <a:cs typeface="Arial"/>
              </a:rPr>
              <a:t>em destaque </a:t>
            </a:r>
            <a:r>
              <a:rPr dirty="0" sz="3200">
                <a:latin typeface="Arial"/>
                <a:cs typeface="Arial"/>
              </a:rPr>
              <a:t>o </a:t>
            </a:r>
            <a:r>
              <a:rPr dirty="0" sz="3200" spc="-10">
                <a:latin typeface="Arial"/>
                <a:cs typeface="Arial"/>
              </a:rPr>
              <a:t>papel </a:t>
            </a:r>
            <a:r>
              <a:rPr dirty="0" sz="3200" spc="-5">
                <a:latin typeface="Arial"/>
                <a:cs typeface="Arial"/>
              </a:rPr>
              <a:t>dos</a:t>
            </a:r>
            <a:r>
              <a:rPr dirty="0" sz="3200" spc="200">
                <a:latin typeface="Arial"/>
                <a:cs typeface="Arial"/>
              </a:rPr>
              <a:t> </a:t>
            </a:r>
            <a:r>
              <a:rPr dirty="0" sz="3200" spc="-5">
                <a:latin typeface="Arial"/>
                <a:cs typeface="Arial"/>
              </a:rPr>
              <a:t>diversos</a:t>
            </a:r>
            <a:endParaRPr sz="3200">
              <a:latin typeface="Arial"/>
              <a:cs typeface="Arial"/>
            </a:endParaRPr>
          </a:p>
        </p:txBody>
      </p:sp>
      <p:sp>
        <p:nvSpPr>
          <p:cNvPr id="6" name="object 6"/>
          <p:cNvSpPr txBox="1"/>
          <p:nvPr/>
        </p:nvSpPr>
        <p:spPr>
          <a:xfrm>
            <a:off x="834644" y="3024581"/>
            <a:ext cx="1831339" cy="514350"/>
          </a:xfrm>
          <a:prstGeom prst="rect">
            <a:avLst/>
          </a:prstGeom>
        </p:spPr>
        <p:txBody>
          <a:bodyPr wrap="square" lIns="0" tIns="13335" rIns="0" bIns="0" rtlCol="0" vert="horz">
            <a:spAutoFit/>
          </a:bodyPr>
          <a:lstStyle/>
          <a:p>
            <a:pPr marL="12700">
              <a:lnSpc>
                <a:spcPct val="100000"/>
              </a:lnSpc>
              <a:spcBef>
                <a:spcPts val="105"/>
              </a:spcBef>
              <a:tabLst>
                <a:tab pos="1367155" algn="l"/>
              </a:tabLst>
            </a:pPr>
            <a:r>
              <a:rPr dirty="0" sz="3200">
                <a:latin typeface="Arial"/>
                <a:cs typeface="Arial"/>
              </a:rPr>
              <a:t>e</a:t>
            </a:r>
            <a:r>
              <a:rPr dirty="0" sz="3200" spc="-10">
                <a:latin typeface="Arial"/>
                <a:cs typeface="Arial"/>
              </a:rPr>
              <a:t>i</a:t>
            </a:r>
            <a:r>
              <a:rPr dirty="0" sz="3200">
                <a:latin typeface="Arial"/>
                <a:cs typeface="Arial"/>
              </a:rPr>
              <a:t>xos</a:t>
            </a:r>
            <a:r>
              <a:rPr dirty="0" sz="3200">
                <a:latin typeface="Arial"/>
                <a:cs typeface="Arial"/>
              </a:rPr>
              <a:t>	</a:t>
            </a:r>
            <a:r>
              <a:rPr dirty="0" sz="3200" spc="-10">
                <a:latin typeface="Arial"/>
                <a:cs typeface="Arial"/>
              </a:rPr>
              <a:t>da</a:t>
            </a:r>
            <a:endParaRPr sz="3200">
              <a:latin typeface="Arial"/>
              <a:cs typeface="Arial"/>
            </a:endParaRPr>
          </a:p>
        </p:txBody>
      </p:sp>
      <p:sp>
        <p:nvSpPr>
          <p:cNvPr id="7" name="object 7"/>
          <p:cNvSpPr txBox="1"/>
          <p:nvPr/>
        </p:nvSpPr>
        <p:spPr>
          <a:xfrm>
            <a:off x="6366128" y="3024581"/>
            <a:ext cx="1945639" cy="514350"/>
          </a:xfrm>
          <a:prstGeom prst="rect">
            <a:avLst/>
          </a:prstGeom>
        </p:spPr>
        <p:txBody>
          <a:bodyPr wrap="square" lIns="0" tIns="13335" rIns="0" bIns="0" rtlCol="0" vert="horz">
            <a:spAutoFit/>
          </a:bodyPr>
          <a:lstStyle/>
          <a:p>
            <a:pPr marL="12700">
              <a:lnSpc>
                <a:spcPct val="100000"/>
              </a:lnSpc>
              <a:spcBef>
                <a:spcPts val="105"/>
              </a:spcBef>
            </a:pPr>
            <a:r>
              <a:rPr dirty="0" sz="3200" spc="-5">
                <a:latin typeface="Arial"/>
                <a:cs typeface="Arial"/>
              </a:rPr>
              <a:t>linguística,</a:t>
            </a:r>
            <a:endParaRPr sz="3200">
              <a:latin typeface="Arial"/>
              <a:cs typeface="Arial"/>
            </a:endParaRPr>
          </a:p>
        </p:txBody>
      </p:sp>
      <p:sp>
        <p:nvSpPr>
          <p:cNvPr id="8" name="object 8"/>
          <p:cNvSpPr txBox="1"/>
          <p:nvPr/>
        </p:nvSpPr>
        <p:spPr>
          <a:xfrm>
            <a:off x="834644" y="3512565"/>
            <a:ext cx="1808480" cy="513715"/>
          </a:xfrm>
          <a:prstGeom prst="rect">
            <a:avLst/>
          </a:prstGeom>
        </p:spPr>
        <p:txBody>
          <a:bodyPr wrap="square" lIns="0" tIns="13335" rIns="0" bIns="0" rtlCol="0" vert="horz">
            <a:spAutoFit/>
          </a:bodyPr>
          <a:lstStyle/>
          <a:p>
            <a:pPr marL="12700">
              <a:lnSpc>
                <a:spcPct val="100000"/>
              </a:lnSpc>
              <a:spcBef>
                <a:spcPts val="105"/>
              </a:spcBef>
            </a:pPr>
            <a:r>
              <a:rPr dirty="0" sz="3200">
                <a:latin typeface="Arial"/>
                <a:cs typeface="Arial"/>
              </a:rPr>
              <a:t>or</a:t>
            </a:r>
            <a:r>
              <a:rPr dirty="0" sz="3200" spc="-10">
                <a:latin typeface="Arial"/>
                <a:cs typeface="Arial"/>
              </a:rPr>
              <a:t>a</a:t>
            </a:r>
            <a:r>
              <a:rPr dirty="0" sz="3200">
                <a:latin typeface="Arial"/>
                <a:cs typeface="Arial"/>
              </a:rPr>
              <a:t>li</a:t>
            </a:r>
            <a:r>
              <a:rPr dirty="0" sz="3200" spc="-15">
                <a:latin typeface="Arial"/>
                <a:cs typeface="Arial"/>
              </a:rPr>
              <a:t>d</a:t>
            </a:r>
            <a:r>
              <a:rPr dirty="0" sz="3200">
                <a:latin typeface="Arial"/>
                <a:cs typeface="Arial"/>
              </a:rPr>
              <a:t>a</a:t>
            </a:r>
            <a:r>
              <a:rPr dirty="0" sz="3200" spc="-10">
                <a:latin typeface="Arial"/>
                <a:cs typeface="Arial"/>
              </a:rPr>
              <a:t>d</a:t>
            </a:r>
            <a:r>
              <a:rPr dirty="0" sz="3200">
                <a:latin typeface="Arial"/>
                <a:cs typeface="Arial"/>
              </a:rPr>
              <a:t>e,</a:t>
            </a:r>
            <a:endParaRPr sz="3200">
              <a:latin typeface="Arial"/>
              <a:cs typeface="Arial"/>
            </a:endParaRPr>
          </a:p>
        </p:txBody>
      </p:sp>
      <p:sp>
        <p:nvSpPr>
          <p:cNvPr id="9" name="object 9"/>
          <p:cNvSpPr txBox="1"/>
          <p:nvPr/>
        </p:nvSpPr>
        <p:spPr>
          <a:xfrm>
            <a:off x="3047745" y="3024581"/>
            <a:ext cx="2938145" cy="1002030"/>
          </a:xfrm>
          <a:prstGeom prst="rect">
            <a:avLst/>
          </a:prstGeom>
        </p:spPr>
        <p:txBody>
          <a:bodyPr wrap="square" lIns="0" tIns="13335" rIns="0" bIns="0" rtlCol="0" vert="horz">
            <a:spAutoFit/>
          </a:bodyPr>
          <a:lstStyle/>
          <a:p>
            <a:pPr marL="12700">
              <a:lnSpc>
                <a:spcPct val="100000"/>
              </a:lnSpc>
              <a:spcBef>
                <a:spcPts val="105"/>
              </a:spcBef>
              <a:tabLst>
                <a:tab pos="1637030" algn="l"/>
              </a:tabLst>
            </a:pPr>
            <a:r>
              <a:rPr dirty="0" sz="3200" spc="-5">
                <a:latin typeface="Arial"/>
                <a:cs typeface="Arial"/>
              </a:rPr>
              <a:t>língua:	análise</a:t>
            </a:r>
            <a:endParaRPr sz="3200">
              <a:latin typeface="Arial"/>
              <a:cs typeface="Arial"/>
            </a:endParaRPr>
          </a:p>
          <a:p>
            <a:pPr marL="85725">
              <a:lnSpc>
                <a:spcPct val="100000"/>
              </a:lnSpc>
              <a:tabLst>
                <a:tab pos="1693545" algn="l"/>
              </a:tabLst>
            </a:pPr>
            <a:r>
              <a:rPr dirty="0" sz="3200" spc="-5">
                <a:latin typeface="Arial"/>
                <a:cs typeface="Arial"/>
              </a:rPr>
              <a:t>leitura	</a:t>
            </a:r>
            <a:r>
              <a:rPr dirty="0" sz="3200">
                <a:latin typeface="Arial"/>
                <a:cs typeface="Arial"/>
              </a:rPr>
              <a:t>e</a:t>
            </a:r>
            <a:endParaRPr sz="3200">
              <a:latin typeface="Arial"/>
              <a:cs typeface="Arial"/>
            </a:endParaRPr>
          </a:p>
        </p:txBody>
      </p:sp>
      <p:sp>
        <p:nvSpPr>
          <p:cNvPr id="10" name="object 10"/>
          <p:cNvSpPr txBox="1"/>
          <p:nvPr/>
        </p:nvSpPr>
        <p:spPr>
          <a:xfrm>
            <a:off x="5457571" y="3512565"/>
            <a:ext cx="2853055" cy="513715"/>
          </a:xfrm>
          <a:prstGeom prst="rect">
            <a:avLst/>
          </a:prstGeom>
        </p:spPr>
        <p:txBody>
          <a:bodyPr wrap="square" lIns="0" tIns="13335" rIns="0" bIns="0" rtlCol="0" vert="horz">
            <a:spAutoFit/>
          </a:bodyPr>
          <a:lstStyle/>
          <a:p>
            <a:pPr marL="12700">
              <a:lnSpc>
                <a:spcPct val="100000"/>
              </a:lnSpc>
              <a:spcBef>
                <a:spcPts val="105"/>
              </a:spcBef>
              <a:tabLst>
                <a:tab pos="1824355" algn="l"/>
              </a:tabLst>
            </a:pPr>
            <a:r>
              <a:rPr dirty="0" sz="3200">
                <a:latin typeface="Arial"/>
                <a:cs typeface="Arial"/>
              </a:rPr>
              <a:t>escri</a:t>
            </a:r>
            <a:r>
              <a:rPr dirty="0" sz="3200" spc="-10">
                <a:latin typeface="Arial"/>
                <a:cs typeface="Arial"/>
              </a:rPr>
              <a:t>t</a:t>
            </a:r>
            <a:r>
              <a:rPr dirty="0" sz="3200">
                <a:latin typeface="Arial"/>
                <a:cs typeface="Arial"/>
              </a:rPr>
              <a:t>a,</a:t>
            </a:r>
            <a:r>
              <a:rPr dirty="0" sz="3200">
                <a:latin typeface="Arial"/>
                <a:cs typeface="Arial"/>
              </a:rPr>
              <a:t>	</a:t>
            </a:r>
            <a:r>
              <a:rPr dirty="0" sz="3200" spc="-10">
                <a:latin typeface="Arial"/>
                <a:cs typeface="Arial"/>
              </a:rPr>
              <a:t>numa</a:t>
            </a:r>
            <a:endParaRPr sz="3200">
              <a:latin typeface="Arial"/>
              <a:cs typeface="Arial"/>
            </a:endParaRPr>
          </a:p>
        </p:txBody>
      </p:sp>
      <p:sp>
        <p:nvSpPr>
          <p:cNvPr id="11" name="object 11"/>
          <p:cNvSpPr txBox="1"/>
          <p:nvPr/>
        </p:nvSpPr>
        <p:spPr>
          <a:xfrm>
            <a:off x="834644" y="4000246"/>
            <a:ext cx="7473950" cy="513715"/>
          </a:xfrm>
          <a:prstGeom prst="rect">
            <a:avLst/>
          </a:prstGeom>
        </p:spPr>
        <p:txBody>
          <a:bodyPr wrap="square" lIns="0" tIns="12700" rIns="0" bIns="0" rtlCol="0" vert="horz">
            <a:spAutoFit/>
          </a:bodyPr>
          <a:lstStyle/>
          <a:p>
            <a:pPr marL="12700">
              <a:lnSpc>
                <a:spcPct val="100000"/>
              </a:lnSpc>
              <a:spcBef>
                <a:spcPts val="100"/>
              </a:spcBef>
              <a:tabLst>
                <a:tab pos="2353310" algn="l"/>
                <a:tab pos="3069590" algn="l"/>
                <a:tab pos="5363845" algn="l"/>
              </a:tabLst>
            </a:pPr>
            <a:r>
              <a:rPr dirty="0" sz="3200">
                <a:latin typeface="Arial"/>
                <a:cs typeface="Arial"/>
              </a:rPr>
              <a:t>p</a:t>
            </a:r>
            <a:r>
              <a:rPr dirty="0" sz="3200" spc="-10">
                <a:latin typeface="Arial"/>
                <a:cs typeface="Arial"/>
              </a:rPr>
              <a:t>e</a:t>
            </a:r>
            <a:r>
              <a:rPr dirty="0" sz="3200">
                <a:latin typeface="Arial"/>
                <a:cs typeface="Arial"/>
              </a:rPr>
              <a:t>rsp</a:t>
            </a:r>
            <a:r>
              <a:rPr dirty="0" sz="3200" spc="-20">
                <a:latin typeface="Arial"/>
                <a:cs typeface="Arial"/>
              </a:rPr>
              <a:t>e</a:t>
            </a:r>
            <a:r>
              <a:rPr dirty="0" sz="3200">
                <a:latin typeface="Arial"/>
                <a:cs typeface="Arial"/>
              </a:rPr>
              <a:t>ct</a:t>
            </a:r>
            <a:r>
              <a:rPr dirty="0" sz="3200" spc="-15">
                <a:latin typeface="Arial"/>
                <a:cs typeface="Arial"/>
              </a:rPr>
              <a:t>i</a:t>
            </a:r>
            <a:r>
              <a:rPr dirty="0" sz="3200">
                <a:latin typeface="Arial"/>
                <a:cs typeface="Arial"/>
              </a:rPr>
              <a:t>va</a:t>
            </a:r>
            <a:r>
              <a:rPr dirty="0" sz="3200">
                <a:latin typeface="Arial"/>
                <a:cs typeface="Arial"/>
              </a:rPr>
              <a:t>	</a:t>
            </a:r>
            <a:r>
              <a:rPr dirty="0" sz="3200" spc="-10">
                <a:latin typeface="Arial"/>
                <a:cs typeface="Arial"/>
              </a:rPr>
              <a:t>d</a:t>
            </a:r>
            <a:r>
              <a:rPr dirty="0" sz="3200">
                <a:latin typeface="Arial"/>
                <a:cs typeface="Arial"/>
              </a:rPr>
              <a:t>e</a:t>
            </a:r>
            <a:r>
              <a:rPr dirty="0" sz="3200">
                <a:latin typeface="Arial"/>
                <a:cs typeface="Arial"/>
              </a:rPr>
              <a:t>	</a:t>
            </a:r>
            <a:r>
              <a:rPr dirty="0" sz="3200">
                <a:latin typeface="Arial"/>
                <a:cs typeface="Arial"/>
              </a:rPr>
              <a:t>le</a:t>
            </a:r>
            <a:r>
              <a:rPr dirty="0" sz="3200" spc="-15">
                <a:latin typeface="Arial"/>
                <a:cs typeface="Arial"/>
              </a:rPr>
              <a:t>t</a:t>
            </a:r>
            <a:r>
              <a:rPr dirty="0" sz="3200">
                <a:latin typeface="Arial"/>
                <a:cs typeface="Arial"/>
              </a:rPr>
              <a:t>ram</a:t>
            </a:r>
            <a:r>
              <a:rPr dirty="0" sz="3200" spc="-30">
                <a:latin typeface="Arial"/>
                <a:cs typeface="Arial"/>
              </a:rPr>
              <a:t>e</a:t>
            </a:r>
            <a:r>
              <a:rPr dirty="0" sz="3200">
                <a:latin typeface="Arial"/>
                <a:cs typeface="Arial"/>
              </a:rPr>
              <a:t>nt</a:t>
            </a:r>
            <a:r>
              <a:rPr dirty="0" sz="3200" spc="-15">
                <a:latin typeface="Arial"/>
                <a:cs typeface="Arial"/>
              </a:rPr>
              <a:t>o</a:t>
            </a:r>
            <a:r>
              <a:rPr dirty="0" sz="3200">
                <a:latin typeface="Arial"/>
                <a:cs typeface="Arial"/>
              </a:rPr>
              <a:t>,</a:t>
            </a:r>
            <a:r>
              <a:rPr dirty="0" sz="3200">
                <a:latin typeface="Arial"/>
                <a:cs typeface="Arial"/>
              </a:rPr>
              <a:t>	</a:t>
            </a:r>
            <a:r>
              <a:rPr dirty="0" sz="3200">
                <a:latin typeface="Arial"/>
                <a:cs typeface="Arial"/>
              </a:rPr>
              <a:t>c</a:t>
            </a:r>
            <a:r>
              <a:rPr dirty="0" sz="3200" spc="-15">
                <a:latin typeface="Arial"/>
                <a:cs typeface="Arial"/>
              </a:rPr>
              <a:t>o</a:t>
            </a:r>
            <a:r>
              <a:rPr dirty="0" sz="3200">
                <a:latin typeface="Arial"/>
                <a:cs typeface="Arial"/>
              </a:rPr>
              <a:t>nstit</a:t>
            </a:r>
            <a:r>
              <a:rPr dirty="0" sz="3200" spc="-15">
                <a:latin typeface="Arial"/>
                <a:cs typeface="Arial"/>
              </a:rPr>
              <a:t>u</a:t>
            </a:r>
            <a:r>
              <a:rPr dirty="0" sz="3200">
                <a:latin typeface="Arial"/>
                <a:cs typeface="Arial"/>
              </a:rPr>
              <a:t>e</a:t>
            </a:r>
            <a:r>
              <a:rPr dirty="0" sz="3200" spc="-20">
                <a:latin typeface="Arial"/>
                <a:cs typeface="Arial"/>
              </a:rPr>
              <a:t>m</a:t>
            </a:r>
            <a:r>
              <a:rPr dirty="0" sz="3200">
                <a:latin typeface="Arial"/>
                <a:cs typeface="Arial"/>
              </a:rPr>
              <a:t>-</a:t>
            </a:r>
            <a:endParaRPr sz="3200">
              <a:latin typeface="Arial"/>
              <a:cs typeface="Arial"/>
            </a:endParaRPr>
          </a:p>
        </p:txBody>
      </p:sp>
      <p:sp>
        <p:nvSpPr>
          <p:cNvPr id="12" name="object 12"/>
          <p:cNvSpPr txBox="1"/>
          <p:nvPr/>
        </p:nvSpPr>
        <p:spPr>
          <a:xfrm>
            <a:off x="834644" y="4488002"/>
            <a:ext cx="3272790" cy="514350"/>
          </a:xfrm>
          <a:prstGeom prst="rect">
            <a:avLst/>
          </a:prstGeom>
        </p:spPr>
        <p:txBody>
          <a:bodyPr wrap="square" lIns="0" tIns="13335" rIns="0" bIns="0" rtlCol="0" vert="horz">
            <a:spAutoFit/>
          </a:bodyPr>
          <a:lstStyle/>
          <a:p>
            <a:pPr marL="12700">
              <a:lnSpc>
                <a:spcPct val="100000"/>
              </a:lnSpc>
              <a:spcBef>
                <a:spcPts val="105"/>
              </a:spcBef>
              <a:tabLst>
                <a:tab pos="949325" algn="l"/>
                <a:tab pos="2470785" algn="l"/>
              </a:tabLst>
            </a:pPr>
            <a:r>
              <a:rPr dirty="0" sz="3200">
                <a:latin typeface="Arial"/>
                <a:cs typeface="Arial"/>
              </a:rPr>
              <a:t>se,</a:t>
            </a:r>
            <a:r>
              <a:rPr dirty="0" sz="3200">
                <a:latin typeface="Arial"/>
                <a:cs typeface="Arial"/>
              </a:rPr>
              <a:t>	</a:t>
            </a:r>
            <a:r>
              <a:rPr dirty="0" sz="3200">
                <a:latin typeface="Arial"/>
                <a:cs typeface="Arial"/>
              </a:rPr>
              <a:t>e</a:t>
            </a:r>
            <a:r>
              <a:rPr dirty="0" sz="3200" spc="-15">
                <a:latin typeface="Arial"/>
                <a:cs typeface="Arial"/>
              </a:rPr>
              <a:t>n</a:t>
            </a:r>
            <a:r>
              <a:rPr dirty="0" sz="3200" spc="-20">
                <a:latin typeface="Arial"/>
                <a:cs typeface="Arial"/>
              </a:rPr>
              <a:t>t</a:t>
            </a:r>
            <a:r>
              <a:rPr dirty="0" sz="3200">
                <a:latin typeface="Arial"/>
                <a:cs typeface="Arial"/>
              </a:rPr>
              <a:t>ã</a:t>
            </a:r>
            <a:r>
              <a:rPr dirty="0" sz="3200" spc="-15">
                <a:latin typeface="Arial"/>
                <a:cs typeface="Arial"/>
              </a:rPr>
              <a:t>o</a:t>
            </a:r>
            <a:r>
              <a:rPr dirty="0" sz="3200">
                <a:latin typeface="Arial"/>
                <a:cs typeface="Arial"/>
              </a:rPr>
              <a:t>,</a:t>
            </a:r>
            <a:r>
              <a:rPr dirty="0" sz="3200">
                <a:latin typeface="Arial"/>
                <a:cs typeface="Arial"/>
              </a:rPr>
              <a:t>	</a:t>
            </a:r>
            <a:r>
              <a:rPr dirty="0" sz="3200">
                <a:latin typeface="Arial"/>
                <a:cs typeface="Arial"/>
              </a:rPr>
              <a:t>n</a:t>
            </a:r>
            <a:r>
              <a:rPr dirty="0" sz="3200" spc="-30">
                <a:latin typeface="Arial"/>
                <a:cs typeface="Arial"/>
              </a:rPr>
              <a:t>u</a:t>
            </a:r>
            <a:r>
              <a:rPr dirty="0" sz="3200" spc="0">
                <a:latin typeface="Arial"/>
                <a:cs typeface="Arial"/>
              </a:rPr>
              <a:t>m</a:t>
            </a:r>
            <a:endParaRPr sz="3200">
              <a:latin typeface="Arial"/>
              <a:cs typeface="Arial"/>
            </a:endParaRPr>
          </a:p>
        </p:txBody>
      </p:sp>
      <p:sp>
        <p:nvSpPr>
          <p:cNvPr id="13" name="object 13"/>
          <p:cNvSpPr txBox="1"/>
          <p:nvPr/>
        </p:nvSpPr>
        <p:spPr>
          <a:xfrm>
            <a:off x="4476115" y="4488002"/>
            <a:ext cx="3836035" cy="514350"/>
          </a:xfrm>
          <a:prstGeom prst="rect">
            <a:avLst/>
          </a:prstGeom>
        </p:spPr>
        <p:txBody>
          <a:bodyPr wrap="square" lIns="0" tIns="13335" rIns="0" bIns="0" rtlCol="0" vert="horz">
            <a:spAutoFit/>
          </a:bodyPr>
          <a:lstStyle/>
          <a:p>
            <a:pPr marL="12700">
              <a:lnSpc>
                <a:spcPct val="100000"/>
              </a:lnSpc>
              <a:spcBef>
                <a:spcPts val="105"/>
              </a:spcBef>
              <a:tabLst>
                <a:tab pos="1668780" algn="l"/>
                <a:tab pos="3371215" algn="l"/>
              </a:tabLst>
            </a:pPr>
            <a:r>
              <a:rPr dirty="0" sz="3200">
                <a:latin typeface="Arial"/>
                <a:cs typeface="Arial"/>
              </a:rPr>
              <a:t>gr</a:t>
            </a:r>
            <a:r>
              <a:rPr dirty="0" sz="3200" spc="-15">
                <a:latin typeface="Arial"/>
                <a:cs typeface="Arial"/>
              </a:rPr>
              <a:t>a</a:t>
            </a:r>
            <a:r>
              <a:rPr dirty="0" sz="3200" spc="-20">
                <a:latin typeface="Arial"/>
                <a:cs typeface="Arial"/>
              </a:rPr>
              <a:t>n</a:t>
            </a:r>
            <a:r>
              <a:rPr dirty="0" sz="3200">
                <a:latin typeface="Arial"/>
                <a:cs typeface="Arial"/>
              </a:rPr>
              <a:t>de</a:t>
            </a:r>
            <a:r>
              <a:rPr dirty="0" sz="3200">
                <a:latin typeface="Arial"/>
                <a:cs typeface="Arial"/>
              </a:rPr>
              <a:t>	</a:t>
            </a:r>
            <a:r>
              <a:rPr dirty="0" sz="3200">
                <a:latin typeface="Arial"/>
                <a:cs typeface="Arial"/>
              </a:rPr>
              <a:t>d</a:t>
            </a:r>
            <a:r>
              <a:rPr dirty="0" sz="3200" spc="-15">
                <a:latin typeface="Arial"/>
                <a:cs typeface="Arial"/>
              </a:rPr>
              <a:t>e</a:t>
            </a:r>
            <a:r>
              <a:rPr dirty="0" sz="3200">
                <a:latin typeface="Arial"/>
                <a:cs typeface="Arial"/>
              </a:rPr>
              <a:t>s</a:t>
            </a:r>
            <a:r>
              <a:rPr dirty="0" sz="3200" spc="-15">
                <a:latin typeface="Arial"/>
                <a:cs typeface="Arial"/>
              </a:rPr>
              <a:t>a</a:t>
            </a:r>
            <a:r>
              <a:rPr dirty="0" sz="3200">
                <a:latin typeface="Arial"/>
                <a:cs typeface="Arial"/>
              </a:rPr>
              <a:t>fio</a:t>
            </a:r>
            <a:r>
              <a:rPr dirty="0" sz="3200">
                <a:latin typeface="Arial"/>
                <a:cs typeface="Arial"/>
              </a:rPr>
              <a:t>	</a:t>
            </a:r>
            <a:r>
              <a:rPr dirty="0" sz="3200" spc="-10">
                <a:latin typeface="Arial"/>
                <a:cs typeface="Arial"/>
              </a:rPr>
              <a:t>ao</a:t>
            </a:r>
            <a:endParaRPr sz="3200">
              <a:latin typeface="Arial"/>
              <a:cs typeface="Arial"/>
            </a:endParaRPr>
          </a:p>
        </p:txBody>
      </p:sp>
      <p:sp>
        <p:nvSpPr>
          <p:cNvPr id="14" name="object 14"/>
          <p:cNvSpPr txBox="1"/>
          <p:nvPr/>
        </p:nvSpPr>
        <p:spPr>
          <a:xfrm>
            <a:off x="834644" y="4975986"/>
            <a:ext cx="1811020" cy="513715"/>
          </a:xfrm>
          <a:prstGeom prst="rect">
            <a:avLst/>
          </a:prstGeom>
        </p:spPr>
        <p:txBody>
          <a:bodyPr wrap="square" lIns="0" tIns="12700" rIns="0" bIns="0" rtlCol="0" vert="horz">
            <a:spAutoFit/>
          </a:bodyPr>
          <a:lstStyle/>
          <a:p>
            <a:pPr marL="12700">
              <a:lnSpc>
                <a:spcPct val="100000"/>
              </a:lnSpc>
              <a:spcBef>
                <a:spcPts val="100"/>
              </a:spcBef>
            </a:pPr>
            <a:r>
              <a:rPr dirty="0" sz="3200">
                <a:latin typeface="Arial"/>
                <a:cs typeface="Arial"/>
              </a:rPr>
              <a:t>pr</a:t>
            </a:r>
            <a:r>
              <a:rPr dirty="0" sz="3200" spc="-10">
                <a:latin typeface="Arial"/>
                <a:cs typeface="Arial"/>
              </a:rPr>
              <a:t>o</a:t>
            </a:r>
            <a:r>
              <a:rPr dirty="0" sz="3200">
                <a:latin typeface="Arial"/>
                <a:cs typeface="Arial"/>
              </a:rPr>
              <a:t>fesso</a:t>
            </a:r>
            <a:r>
              <a:rPr dirty="0" sz="3200" spc="-180">
                <a:latin typeface="Arial"/>
                <a:cs typeface="Arial"/>
              </a:rPr>
              <a:t>r</a:t>
            </a:r>
            <a:r>
              <a:rPr dirty="0" sz="3200">
                <a:latin typeface="Arial"/>
                <a:cs typeface="Arial"/>
              </a:rPr>
              <a:t>.</a:t>
            </a:r>
            <a:endParaRPr sz="32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Proprietario</dc:creator>
  <dc:title>Slide 1</dc:title>
  <dcterms:created xsi:type="dcterms:W3CDTF">2018-03-13T12:26:27Z</dcterms:created>
  <dcterms:modified xsi:type="dcterms:W3CDTF">2018-03-13T12:26:27Z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2013-09-30T00:00:00Z</vt:filetime>
  </property>
  <property fmtid="{D5CDD505-2E9C-101B-9397-08002B2CF9AE}" pid="3" name="Creator">
    <vt:lpwstr>Microsoft® Office PowerPoint® 2007</vt:lpwstr>
  </property>
  <property fmtid="{D5CDD505-2E9C-101B-9397-08002B2CF9AE}" pid="4" name="LastSaved">
    <vt:filetime>2018-03-13T00:00:00Z</vt:filetime>
  </property>
</Properties>
</file>