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64439-D0CF-4D51-98D1-61675EFEAB7A}" type="datetimeFigureOut">
              <a:rPr lang="pt-BR" smtClean="0"/>
              <a:t>12/04/2018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C9F3C-B14C-48CD-A220-C6CC2D29F0A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30853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64439-D0CF-4D51-98D1-61675EFEAB7A}" type="datetimeFigureOut">
              <a:rPr lang="pt-BR" smtClean="0"/>
              <a:t>12/04/2018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C9F3C-B14C-48CD-A220-C6CC2D29F0A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579994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64439-D0CF-4D51-98D1-61675EFEAB7A}" type="datetimeFigureOut">
              <a:rPr lang="pt-BR" smtClean="0"/>
              <a:t>12/04/2018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C9F3C-B14C-48CD-A220-C6CC2D29F0A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264080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64439-D0CF-4D51-98D1-61675EFEAB7A}" type="datetimeFigureOut">
              <a:rPr lang="pt-BR" smtClean="0"/>
              <a:t>12/04/2018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C9F3C-B14C-48CD-A220-C6CC2D29F0A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567162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64439-D0CF-4D51-98D1-61675EFEAB7A}" type="datetimeFigureOut">
              <a:rPr lang="pt-BR" smtClean="0"/>
              <a:t>12/04/2018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C9F3C-B14C-48CD-A220-C6CC2D29F0A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08115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64439-D0CF-4D51-98D1-61675EFEAB7A}" type="datetimeFigureOut">
              <a:rPr lang="pt-BR" smtClean="0"/>
              <a:t>12/04/2018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C9F3C-B14C-48CD-A220-C6CC2D29F0A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053208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64439-D0CF-4D51-98D1-61675EFEAB7A}" type="datetimeFigureOut">
              <a:rPr lang="pt-BR" smtClean="0"/>
              <a:t>12/04/2018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C9F3C-B14C-48CD-A220-C6CC2D29F0A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54787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64439-D0CF-4D51-98D1-61675EFEAB7A}" type="datetimeFigureOut">
              <a:rPr lang="pt-BR" smtClean="0"/>
              <a:t>12/04/2018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C9F3C-B14C-48CD-A220-C6CC2D29F0A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061067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64439-D0CF-4D51-98D1-61675EFEAB7A}" type="datetimeFigureOut">
              <a:rPr lang="pt-BR" smtClean="0"/>
              <a:t>12/04/2018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C9F3C-B14C-48CD-A220-C6CC2D29F0A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965832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64439-D0CF-4D51-98D1-61675EFEAB7A}" type="datetimeFigureOut">
              <a:rPr lang="pt-BR" smtClean="0"/>
              <a:t>12/04/2018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C9F3C-B14C-48CD-A220-C6CC2D29F0A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6626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64439-D0CF-4D51-98D1-61675EFEAB7A}" type="datetimeFigureOut">
              <a:rPr lang="pt-BR" smtClean="0"/>
              <a:t>12/04/2018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C9F3C-B14C-48CD-A220-C6CC2D29F0A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639899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E64439-D0CF-4D51-98D1-61675EFEAB7A}" type="datetimeFigureOut">
              <a:rPr lang="pt-BR" smtClean="0"/>
              <a:t>12/04/2018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5C9F3C-B14C-48CD-A220-C6CC2D29F0A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78645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2" cstate="print"/>
          <a:srcRect l="3993" r="4488" b="47844"/>
          <a:stretch/>
        </p:blipFill>
        <p:spPr bwMode="auto">
          <a:xfrm>
            <a:off x="21644" y="0"/>
            <a:ext cx="9143150" cy="6237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856523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2" cstate="print"/>
          <a:srcRect l="5161" t="52369" r="5454"/>
          <a:stretch/>
        </p:blipFill>
        <p:spPr bwMode="auto">
          <a:xfrm>
            <a:off x="0" y="116632"/>
            <a:ext cx="9144000" cy="5832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813647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Apresentação na tela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3" baseType="lpstr">
      <vt:lpstr>Tema do Office</vt:lpstr>
      <vt:lpstr>Apresentação do PowerPoint</vt:lpstr>
      <vt:lpstr>Apresentação do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Amanda</dc:creator>
  <cp:lastModifiedBy>Amanda</cp:lastModifiedBy>
  <cp:revision>1</cp:revision>
  <dcterms:created xsi:type="dcterms:W3CDTF">2018-04-12T19:41:50Z</dcterms:created>
  <dcterms:modified xsi:type="dcterms:W3CDTF">2018-04-12T19:43:58Z</dcterms:modified>
</cp:coreProperties>
</file>