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3303FF-31E5-4A5B-8EED-A8EC4DA05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800" b="1" dirty="0">
                <a:solidFill>
                  <a:schemeClr val="tx1"/>
                </a:solidFill>
              </a:rPr>
              <a:t>Cultura escrita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0A3B4F-B9CE-4DF2-B89C-1B11A4180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000" b="1" dirty="0"/>
              <a:t>Discussões a partir de Britto (2003; 2012) </a:t>
            </a:r>
          </a:p>
        </p:txBody>
      </p:sp>
    </p:spTree>
    <p:extLst>
      <p:ext uri="{BB962C8B-B14F-4D97-AF65-F5344CB8AC3E}">
        <p14:creationId xmlns:p14="http://schemas.microsoft.com/office/powerpoint/2010/main" val="1808924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86E22-1922-4943-BEEA-7E472978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Saber usar a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6B0B55-C43F-47D9-99CB-E524155BD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32243"/>
          </a:xfrm>
        </p:spPr>
        <p:txBody>
          <a:bodyPr>
            <a:normAutofit/>
          </a:bodyPr>
          <a:lstStyle/>
          <a:p>
            <a:pPr algn="just"/>
            <a:r>
              <a:rPr lang="pt-BR" sz="3000" dirty="0"/>
              <a:t>Usar estratégias próprias da escrita, para a organização de sua vida, fazendo anotações, monitorando a leitura, planejando sua ação;</a:t>
            </a:r>
          </a:p>
          <a:p>
            <a:pPr algn="just"/>
            <a:r>
              <a:rPr lang="pt-BR" sz="3000" dirty="0"/>
              <a:t>Avaliar seus escritos e leituras, considerando os objetivos e as situações;</a:t>
            </a:r>
          </a:p>
          <a:p>
            <a:pPr algn="just"/>
            <a:r>
              <a:rPr lang="pt-BR" sz="3000" dirty="0"/>
              <a:t>Participar de situações em que predomina a oralidade escrita, sabendo intervir e atuar nesse contexto.</a:t>
            </a:r>
          </a:p>
        </p:txBody>
      </p:sp>
    </p:spTree>
    <p:extLst>
      <p:ext uri="{BB962C8B-B14F-4D97-AF65-F5344CB8AC3E}">
        <p14:creationId xmlns:p14="http://schemas.microsoft.com/office/powerpoint/2010/main" val="16798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9B76E-CD63-4359-82B2-7481A2E8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Assim...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3DE9E5-EB57-44E0-9CE8-79D4A441D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Aprender a escrita supõe que o sujeito tenha condições de interagir com diferentes discursos, saberes e comportamentos articulados em função da cultura escrita.</a:t>
            </a:r>
          </a:p>
        </p:txBody>
      </p:sp>
    </p:spTree>
    <p:extLst>
      <p:ext uri="{BB962C8B-B14F-4D97-AF65-F5344CB8AC3E}">
        <p14:creationId xmlns:p14="http://schemas.microsoft.com/office/powerpoint/2010/main" val="410534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041C3-2EBA-4481-B04B-49E872B1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0AFEC0-4E32-47EB-B585-91010D779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BRITTO, Luiz Percival Leme. </a:t>
            </a:r>
            <a:r>
              <a:rPr lang="pt-BR" b="1" dirty="0"/>
              <a:t>Contra o consenso:</a:t>
            </a:r>
            <a:r>
              <a:rPr lang="pt-BR" dirty="0"/>
              <a:t> cultura escrita, educação e participação. Campinas, SP: Mercado de Letras, 2003.</a:t>
            </a:r>
          </a:p>
          <a:p>
            <a:endParaRPr lang="pt-BR" dirty="0"/>
          </a:p>
          <a:p>
            <a:r>
              <a:rPr lang="pt-BR" dirty="0"/>
              <a:t>BRITTO, Luiz Percival Leme. </a:t>
            </a:r>
            <a:r>
              <a:rPr lang="pt-BR" b="1" dirty="0"/>
              <a:t>Inquietudes e desacordos:</a:t>
            </a:r>
            <a:r>
              <a:rPr lang="pt-BR" dirty="0"/>
              <a:t> a leitura além do óbvio. Campinas, SP: Mercado de Letras, 2012.</a:t>
            </a:r>
          </a:p>
        </p:txBody>
      </p:sp>
    </p:spTree>
    <p:extLst>
      <p:ext uri="{BB962C8B-B14F-4D97-AF65-F5344CB8AC3E}">
        <p14:creationId xmlns:p14="http://schemas.microsoft.com/office/powerpoint/2010/main" val="188154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FAA751-B268-443E-AB41-60405F5D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O conhecimento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49CF18-6644-4B2E-BE9F-A23721E06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O </a:t>
            </a:r>
            <a:r>
              <a:rPr lang="pt-BR" sz="3000" b="1" dirty="0"/>
              <a:t>conhecimento</a:t>
            </a:r>
            <a:r>
              <a:rPr lang="pt-BR" sz="3000" dirty="0"/>
              <a:t> é um </a:t>
            </a:r>
            <a:r>
              <a:rPr lang="pt-BR" sz="3000" b="1" dirty="0"/>
              <a:t>produto</a:t>
            </a:r>
            <a:r>
              <a:rPr lang="pt-BR" sz="3000" dirty="0"/>
              <a:t> </a:t>
            </a:r>
            <a:r>
              <a:rPr lang="pt-BR" sz="3000" b="1" dirty="0"/>
              <a:t>social</a:t>
            </a:r>
            <a:r>
              <a:rPr lang="pt-BR" sz="3000" dirty="0"/>
              <a:t>, assim, aquilo que uma pessoa sabe e efetivamente faz se circunscreve nas </a:t>
            </a:r>
            <a:r>
              <a:rPr lang="pt-BR" sz="3000" b="1" dirty="0"/>
              <a:t>condições</a:t>
            </a:r>
            <a:r>
              <a:rPr lang="pt-BR" sz="3000" dirty="0"/>
              <a:t> </a:t>
            </a:r>
            <a:r>
              <a:rPr lang="pt-BR" sz="3000" b="1" dirty="0"/>
              <a:t>objetivas</a:t>
            </a:r>
            <a:r>
              <a:rPr lang="pt-BR" sz="3000" dirty="0"/>
              <a:t> em que ela se encontra. Desse modo, o que uma pessoa sabe e faz isoladamente é muito distinto do que ela sabe e faz em grupo ou em tarefas solicitadas em </a:t>
            </a:r>
            <a:r>
              <a:rPr lang="pt-BR" sz="3000" b="1" dirty="0"/>
              <a:t>situações</a:t>
            </a:r>
            <a:r>
              <a:rPr lang="pt-BR" sz="3000" dirty="0"/>
              <a:t> </a:t>
            </a:r>
            <a:r>
              <a:rPr lang="pt-BR" sz="3000" b="1" dirty="0"/>
              <a:t>sociais</a:t>
            </a:r>
            <a:r>
              <a:rPr lang="pt-BR" sz="3000" dirty="0"/>
              <a:t> </a:t>
            </a:r>
            <a:r>
              <a:rPr lang="pt-BR" sz="3000" b="1" dirty="0"/>
              <a:t>reais</a:t>
            </a:r>
            <a:r>
              <a:rPr lang="pt-B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715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67A07-FA38-44D1-9BFB-B3CA3A95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Educação para transformação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5AA7CC-59D1-44F9-9807-6B90C6BC1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Parte-se do pressuposto que </a:t>
            </a:r>
            <a:r>
              <a:rPr lang="pt-BR" sz="3000" b="1" dirty="0"/>
              <a:t>toda</a:t>
            </a:r>
            <a:r>
              <a:rPr lang="pt-BR" sz="3000" dirty="0"/>
              <a:t> </a:t>
            </a:r>
            <a:r>
              <a:rPr lang="pt-BR" sz="3000" b="1" dirty="0"/>
              <a:t>ação</a:t>
            </a:r>
            <a:r>
              <a:rPr lang="pt-BR" sz="3000" dirty="0"/>
              <a:t> e </a:t>
            </a:r>
            <a:r>
              <a:rPr lang="pt-BR" sz="3000" b="1" dirty="0"/>
              <a:t>conhecimento</a:t>
            </a:r>
            <a:r>
              <a:rPr lang="pt-BR" sz="3000" dirty="0"/>
              <a:t> humanos são </a:t>
            </a:r>
            <a:r>
              <a:rPr lang="pt-BR" sz="3000" b="1" dirty="0"/>
              <a:t>política</a:t>
            </a:r>
            <a:r>
              <a:rPr lang="pt-BR" sz="3000" dirty="0"/>
              <a:t>. Nesse caso, a </a:t>
            </a:r>
            <a:r>
              <a:rPr lang="pt-BR" sz="3000" b="1" dirty="0"/>
              <a:t>concepção</a:t>
            </a:r>
            <a:r>
              <a:rPr lang="pt-BR" sz="3000" dirty="0"/>
              <a:t> </a:t>
            </a:r>
            <a:r>
              <a:rPr lang="pt-BR" sz="3000" b="1" dirty="0"/>
              <a:t>de</a:t>
            </a:r>
            <a:r>
              <a:rPr lang="pt-BR" sz="3000" dirty="0"/>
              <a:t> </a:t>
            </a:r>
            <a:r>
              <a:rPr lang="pt-BR" sz="3000" b="1" dirty="0"/>
              <a:t>sujeito</a:t>
            </a:r>
            <a:r>
              <a:rPr lang="pt-BR" sz="3000" dirty="0"/>
              <a:t> é entendida em função de </a:t>
            </a:r>
            <a:r>
              <a:rPr lang="pt-BR" sz="3000" b="1" dirty="0"/>
              <a:t>relações</a:t>
            </a:r>
            <a:r>
              <a:rPr lang="pt-BR" sz="3000" dirty="0"/>
              <a:t> </a:t>
            </a:r>
            <a:r>
              <a:rPr lang="pt-BR" sz="3000" b="1" dirty="0"/>
              <a:t>histórico-sociais</a:t>
            </a:r>
            <a:r>
              <a:rPr lang="pt-BR" sz="3000" dirty="0"/>
              <a:t>. A educação e a aprendizagem são consideradas a partir da desigualdade, das diferenças e disputas no interior da própria </a:t>
            </a:r>
            <a:r>
              <a:rPr lang="pt-BR" sz="3000" b="1" dirty="0"/>
              <a:t>sociedade</a:t>
            </a:r>
            <a:r>
              <a:rPr lang="pt-B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751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37691-A600-4115-9963-3176283D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A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08F296-0B69-47C4-BCC6-D9413AA03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A escrita se estabeleceu a partir de um trabalho cultural e político sobre as variedades linguísticas, em um processo de modificação, especialização, incorporação e padronização, e, por isso, impôs-se progressivamente como forma independente e modelar, distanciando do registro oral.</a:t>
            </a:r>
          </a:p>
        </p:txBody>
      </p:sp>
    </p:spTree>
    <p:extLst>
      <p:ext uri="{BB962C8B-B14F-4D97-AF65-F5344CB8AC3E}">
        <p14:creationId xmlns:p14="http://schemas.microsoft.com/office/powerpoint/2010/main" val="119405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66F6C-41CD-47FF-8505-EEB45A37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A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E24DFD-65CB-41A6-BCB8-A237B70C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000" dirty="0"/>
              <a:t>Como recurso de memória; e</a:t>
            </a:r>
          </a:p>
          <a:p>
            <a:pPr marL="0" indent="0">
              <a:buNone/>
            </a:pPr>
            <a:endParaRPr lang="pt-BR" sz="3000" dirty="0"/>
          </a:p>
          <a:p>
            <a:r>
              <a:rPr lang="pt-BR" sz="3000" dirty="0"/>
              <a:t>Como meio de interação.</a:t>
            </a:r>
          </a:p>
        </p:txBody>
      </p:sp>
    </p:spTree>
    <p:extLst>
      <p:ext uri="{BB962C8B-B14F-4D97-AF65-F5344CB8AC3E}">
        <p14:creationId xmlns:p14="http://schemas.microsoft.com/office/powerpoint/2010/main" val="182658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15422-7568-4DE6-82A9-29BD7CB9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4000" b="1" dirty="0"/>
              <a:t>Participar e agir na sociedade de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381715-B9D7-44AC-A5CF-A30733F23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53948"/>
          </a:xfrm>
        </p:spPr>
        <p:txBody>
          <a:bodyPr>
            <a:normAutofit/>
          </a:bodyPr>
          <a:lstStyle/>
          <a:p>
            <a:pPr algn="just"/>
            <a:r>
              <a:rPr lang="pt-BR" sz="3000" dirty="0"/>
              <a:t>Participar da sociedade de escrita – cultura escrita – implica muito mais que dispor de um conhecimento sobre a variedade linguística. Trata-se, acima de tudo, de saber e de poder operar com os objetos culturais e com os discursos da cultura escrita, o que demanda ter a informação, saber manipulá-la e inseri-la em determinados universos referenciais.</a:t>
            </a:r>
          </a:p>
        </p:txBody>
      </p:sp>
    </p:spTree>
    <p:extLst>
      <p:ext uri="{BB962C8B-B14F-4D97-AF65-F5344CB8AC3E}">
        <p14:creationId xmlns:p14="http://schemas.microsoft.com/office/powerpoint/2010/main" val="402789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7AA2C-FF05-4A12-8164-D154C6EC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Saber usar a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B26B4E-6EE5-477E-B302-74D483458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 Poder ler e ler jornais, revistas, livros, documentos e outros textos que fazem parte da sua profissão, crença, participação político-cultural.</a:t>
            </a:r>
          </a:p>
        </p:txBody>
      </p:sp>
    </p:spTree>
    <p:extLst>
      <p:ext uri="{BB962C8B-B14F-4D97-AF65-F5344CB8AC3E}">
        <p14:creationId xmlns:p14="http://schemas.microsoft.com/office/powerpoint/2010/main" val="96405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864E1-74FA-4A20-A564-FFDF2C78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Saber usar a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0F5EF-FE17-40D7-ACBE-FAC5C773E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Conhecer e aplicar recursos característicos da escrita (sínteses, resumos, quadros, gráficos, fichas, esquemas, roteiros) e usar suas atividades (inclusive de leitura e de escrita de textos) de acordo com a necessidade.</a:t>
            </a:r>
          </a:p>
        </p:txBody>
      </p:sp>
    </p:spTree>
    <p:extLst>
      <p:ext uri="{BB962C8B-B14F-4D97-AF65-F5344CB8AC3E}">
        <p14:creationId xmlns:p14="http://schemas.microsoft.com/office/powerpoint/2010/main" val="74942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7FAA8-8EC4-4EBD-B0FB-E600984A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Saber usar a escrita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972EB8-4FA7-49A9-8E5D-DE36553F5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/>
              <a:t>Escrever o que precisa (avisos, bilhetes, cartas, textos de avaliação, relatórios, registros, documentos, etc.), tanto para vida pessoal como para a ação social e profissional.</a:t>
            </a:r>
          </a:p>
        </p:txBody>
      </p:sp>
    </p:spTree>
    <p:extLst>
      <p:ext uri="{BB962C8B-B14F-4D97-AF65-F5344CB8AC3E}">
        <p14:creationId xmlns:p14="http://schemas.microsoft.com/office/powerpoint/2010/main" val="2530166290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1173</TotalTime>
  <Words>511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Cacho</vt:lpstr>
      <vt:lpstr>Cultura escrita</vt:lpstr>
      <vt:lpstr>O conhecimento</vt:lpstr>
      <vt:lpstr>Educação para transformação</vt:lpstr>
      <vt:lpstr>A escrita</vt:lpstr>
      <vt:lpstr>A escrita</vt:lpstr>
      <vt:lpstr>Participar e agir na sociedade de escrita</vt:lpstr>
      <vt:lpstr>Saber usar a escrita</vt:lpstr>
      <vt:lpstr>Saber usar a escrita</vt:lpstr>
      <vt:lpstr>Saber usar a escrita</vt:lpstr>
      <vt:lpstr>Saber usar a escrita</vt:lpstr>
      <vt:lpstr>Assim...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 escrita</dc:title>
  <dc:creator>Maíra de Sousa Emerick de Maria</dc:creator>
  <cp:lastModifiedBy>Maíra de Sousa Emerick de Maria</cp:lastModifiedBy>
  <cp:revision>5</cp:revision>
  <dcterms:created xsi:type="dcterms:W3CDTF">2018-05-19T16:33:18Z</dcterms:created>
  <dcterms:modified xsi:type="dcterms:W3CDTF">2018-05-20T12:06:19Z</dcterms:modified>
</cp:coreProperties>
</file>