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1"/>
  </p:notesMasterIdLst>
  <p:sldIdLst>
    <p:sldId id="256" r:id="rId2"/>
    <p:sldId id="306" r:id="rId3"/>
    <p:sldId id="304" r:id="rId4"/>
    <p:sldId id="296" r:id="rId5"/>
    <p:sldId id="305" r:id="rId6"/>
    <p:sldId id="260" r:id="rId7"/>
    <p:sldId id="279" r:id="rId8"/>
    <p:sldId id="308" r:id="rId9"/>
    <p:sldId id="258" r:id="rId10"/>
    <p:sldId id="297" r:id="rId11"/>
    <p:sldId id="309" r:id="rId12"/>
    <p:sldId id="298" r:id="rId13"/>
    <p:sldId id="299" r:id="rId14"/>
    <p:sldId id="310" r:id="rId15"/>
    <p:sldId id="300" r:id="rId16"/>
    <p:sldId id="301" r:id="rId17"/>
    <p:sldId id="302" r:id="rId18"/>
    <p:sldId id="303" r:id="rId19"/>
    <p:sldId id="307" r:id="rId20"/>
  </p:sldIdLst>
  <p:sldSz cx="9144000" cy="5143500" type="screen16x9"/>
  <p:notesSz cx="6858000" cy="9144000"/>
  <p:embeddedFontLst>
    <p:embeddedFont>
      <p:font typeface="Lato Light" panose="020F0302020204030203" charset="0"/>
      <p:regular r:id="rId22"/>
      <p:bold r:id="rId23"/>
      <p:italic r:id="rId24"/>
      <p:boldItalic r:id="rId25"/>
    </p:embeddedFont>
    <p:embeddedFont>
      <p:font typeface="Roboto Slab Light" panose="020B060402020202020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33E08A2-07A8-4201-921D-EFCBEC34CE39}">
  <a:tblStyle styleId="{333E08A2-07A8-4201-921D-EFCBEC34CE3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6" d="100"/>
          <a:sy n="96" d="100"/>
        </p:scale>
        <p:origin x="-552"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íra de Sousa Emerick de Maria" userId="224c363c214c1da9" providerId="LiveId" clId="{2FDF5629-381A-48BC-A41A-91FAF1D8B0B7}"/>
    <pc:docChg chg="undo custSel addSld delSld modSld sldOrd modMainMaster">
      <pc:chgData name="Maíra de Sousa Emerick de Maria" userId="224c363c214c1da9" providerId="LiveId" clId="{2FDF5629-381A-48BC-A41A-91FAF1D8B0B7}" dt="2018-04-15T10:26:40.084" v="3018" actId="123"/>
      <pc:docMkLst>
        <pc:docMk/>
      </pc:docMkLst>
      <pc:sldChg chg="modSp">
        <pc:chgData name="Maíra de Sousa Emerick de Maria" userId="224c363c214c1da9" providerId="LiveId" clId="{2FDF5629-381A-48BC-A41A-91FAF1D8B0B7}" dt="2018-04-15T09:29:08.671" v="71" actId="20577"/>
        <pc:sldMkLst>
          <pc:docMk/>
          <pc:sldMk cId="0" sldId="256"/>
        </pc:sldMkLst>
        <pc:spChg chg="mod">
          <ac:chgData name="Maíra de Sousa Emerick de Maria" userId="224c363c214c1da9" providerId="LiveId" clId="{2FDF5629-381A-48BC-A41A-91FAF1D8B0B7}" dt="2018-04-15T09:29:08.671" v="71" actId="20577"/>
          <ac:spMkLst>
            <pc:docMk/>
            <pc:sldMk cId="0" sldId="256"/>
            <ac:spMk id="389" creationId="{00000000-0000-0000-0000-000000000000}"/>
          </ac:spMkLst>
        </pc:spChg>
      </pc:sldChg>
      <pc:sldChg chg="del">
        <pc:chgData name="Maíra de Sousa Emerick de Maria" userId="224c363c214c1da9" providerId="LiveId" clId="{2FDF5629-381A-48BC-A41A-91FAF1D8B0B7}" dt="2018-04-15T09:58:18" v="1856" actId="2696"/>
        <pc:sldMkLst>
          <pc:docMk/>
          <pc:sldMk cId="0" sldId="257"/>
        </pc:sldMkLst>
      </pc:sldChg>
      <pc:sldChg chg="delSp modSp ord">
        <pc:chgData name="Maíra de Sousa Emerick de Maria" userId="224c363c214c1da9" providerId="LiveId" clId="{2FDF5629-381A-48BC-A41A-91FAF1D8B0B7}" dt="2018-04-15T10:04:49.153" v="2222" actId="1076"/>
        <pc:sldMkLst>
          <pc:docMk/>
          <pc:sldMk cId="0" sldId="258"/>
        </pc:sldMkLst>
        <pc:spChg chg="del mod">
          <ac:chgData name="Maíra de Sousa Emerick de Maria" userId="224c363c214c1da9" providerId="LiveId" clId="{2FDF5629-381A-48BC-A41A-91FAF1D8B0B7}" dt="2018-04-15T09:49:55.046" v="1382" actId="478"/>
          <ac:spMkLst>
            <pc:docMk/>
            <pc:sldMk cId="0" sldId="258"/>
            <ac:spMk id="403" creationId="{00000000-0000-0000-0000-000000000000}"/>
          </ac:spMkLst>
        </pc:spChg>
        <pc:spChg chg="mod">
          <ac:chgData name="Maíra de Sousa Emerick de Maria" userId="224c363c214c1da9" providerId="LiveId" clId="{2FDF5629-381A-48BC-A41A-91FAF1D8B0B7}" dt="2018-04-15T10:04:49.153" v="2222" actId="1076"/>
          <ac:spMkLst>
            <pc:docMk/>
            <pc:sldMk cId="0" sldId="258"/>
            <ac:spMk id="404" creationId="{00000000-0000-0000-0000-000000000000}"/>
          </ac:spMkLst>
        </pc:spChg>
      </pc:sldChg>
      <pc:sldChg chg="del">
        <pc:chgData name="Maíra de Sousa Emerick de Maria" userId="224c363c214c1da9" providerId="LiveId" clId="{2FDF5629-381A-48BC-A41A-91FAF1D8B0B7}" dt="2018-04-15T09:58:19.756" v="1860" actId="2696"/>
        <pc:sldMkLst>
          <pc:docMk/>
          <pc:sldMk cId="0" sldId="259"/>
        </pc:sldMkLst>
      </pc:sldChg>
      <pc:sldChg chg="modSp ord">
        <pc:chgData name="Maíra de Sousa Emerick de Maria" userId="224c363c214c1da9" providerId="LiveId" clId="{2FDF5629-381A-48BC-A41A-91FAF1D8B0B7}" dt="2018-04-15T10:05:29.296" v="2229" actId="207"/>
        <pc:sldMkLst>
          <pc:docMk/>
          <pc:sldMk cId="0" sldId="260"/>
        </pc:sldMkLst>
        <pc:spChg chg="mod">
          <ac:chgData name="Maíra de Sousa Emerick de Maria" userId="224c363c214c1da9" providerId="LiveId" clId="{2FDF5629-381A-48BC-A41A-91FAF1D8B0B7}" dt="2018-04-15T10:05:29.296" v="2229" actId="207"/>
          <ac:spMkLst>
            <pc:docMk/>
            <pc:sldMk cId="0" sldId="260"/>
            <ac:spMk id="417" creationId="{00000000-0000-0000-0000-000000000000}"/>
          </ac:spMkLst>
        </pc:spChg>
      </pc:sldChg>
      <pc:sldChg chg="del">
        <pc:chgData name="Maíra de Sousa Emerick de Maria" userId="224c363c214c1da9" providerId="LiveId" clId="{2FDF5629-381A-48BC-A41A-91FAF1D8B0B7}" dt="2018-04-15T09:58:19.857" v="1862" actId="2696"/>
        <pc:sldMkLst>
          <pc:docMk/>
          <pc:sldMk cId="0" sldId="261"/>
        </pc:sldMkLst>
      </pc:sldChg>
      <pc:sldChg chg="del">
        <pc:chgData name="Maíra de Sousa Emerick de Maria" userId="224c363c214c1da9" providerId="LiveId" clId="{2FDF5629-381A-48BC-A41A-91FAF1D8B0B7}" dt="2018-04-15T09:58:21.592" v="1867" actId="2696"/>
        <pc:sldMkLst>
          <pc:docMk/>
          <pc:sldMk cId="0" sldId="263"/>
        </pc:sldMkLst>
      </pc:sldChg>
      <pc:sldChg chg="del">
        <pc:chgData name="Maíra de Sousa Emerick de Maria" userId="224c363c214c1da9" providerId="LiveId" clId="{2FDF5629-381A-48BC-A41A-91FAF1D8B0B7}" dt="2018-04-15T09:58:19.988" v="1863" actId="2696"/>
        <pc:sldMkLst>
          <pc:docMk/>
          <pc:sldMk cId="0" sldId="267"/>
        </pc:sldMkLst>
      </pc:sldChg>
      <pc:sldChg chg="del">
        <pc:chgData name="Maíra de Sousa Emerick de Maria" userId="224c363c214c1da9" providerId="LiveId" clId="{2FDF5629-381A-48BC-A41A-91FAF1D8B0B7}" dt="2018-04-15T09:58:18.500" v="1857" actId="2696"/>
        <pc:sldMkLst>
          <pc:docMk/>
          <pc:sldMk cId="0" sldId="270"/>
        </pc:sldMkLst>
      </pc:sldChg>
      <pc:sldChg chg="del">
        <pc:chgData name="Maíra de Sousa Emerick de Maria" userId="224c363c214c1da9" providerId="LiveId" clId="{2FDF5629-381A-48BC-A41A-91FAF1D8B0B7}" dt="2018-04-15T09:58:21.777" v="1869" actId="2696"/>
        <pc:sldMkLst>
          <pc:docMk/>
          <pc:sldMk cId="0" sldId="271"/>
        </pc:sldMkLst>
      </pc:sldChg>
      <pc:sldChg chg="del">
        <pc:chgData name="Maíra de Sousa Emerick de Maria" userId="224c363c214c1da9" providerId="LiveId" clId="{2FDF5629-381A-48BC-A41A-91FAF1D8B0B7}" dt="2018-04-15T09:58:24.245" v="1873" actId="2696"/>
        <pc:sldMkLst>
          <pc:docMk/>
          <pc:sldMk cId="0" sldId="272"/>
        </pc:sldMkLst>
      </pc:sldChg>
      <pc:sldChg chg="del">
        <pc:chgData name="Maíra de Sousa Emerick de Maria" userId="224c363c214c1da9" providerId="LiveId" clId="{2FDF5629-381A-48BC-A41A-91FAF1D8B0B7}" dt="2018-04-15T09:58:24.629" v="1875" actId="2696"/>
        <pc:sldMkLst>
          <pc:docMk/>
          <pc:sldMk cId="0" sldId="273"/>
        </pc:sldMkLst>
      </pc:sldChg>
      <pc:sldChg chg="delSp modSp ord">
        <pc:chgData name="Maíra de Sousa Emerick de Maria" userId="224c363c214c1da9" providerId="LiveId" clId="{2FDF5629-381A-48BC-A41A-91FAF1D8B0B7}" dt="2018-04-15T10:04:36.739" v="2220" actId="207"/>
        <pc:sldMkLst>
          <pc:docMk/>
          <pc:sldMk cId="0" sldId="279"/>
        </pc:sldMkLst>
        <pc:spChg chg="del">
          <ac:chgData name="Maíra de Sousa Emerick de Maria" userId="224c363c214c1da9" providerId="LiveId" clId="{2FDF5629-381A-48BC-A41A-91FAF1D8B0B7}" dt="2018-04-15T09:31:29.970" v="204" actId="478"/>
          <ac:spMkLst>
            <pc:docMk/>
            <pc:sldMk cId="0" sldId="279"/>
            <ac:spMk id="5" creationId="{CB9EF3CF-C749-49D9-B929-B29927B43061}"/>
          </ac:spMkLst>
        </pc:spChg>
        <pc:spChg chg="mod">
          <ac:chgData name="Maíra de Sousa Emerick de Maria" userId="224c363c214c1da9" providerId="LiveId" clId="{2FDF5629-381A-48BC-A41A-91FAF1D8B0B7}" dt="2018-04-15T10:04:36.739" v="2220" actId="207"/>
          <ac:spMkLst>
            <pc:docMk/>
            <pc:sldMk cId="0" sldId="279"/>
            <ac:spMk id="594" creationId="{00000000-0000-0000-0000-000000000000}"/>
          </ac:spMkLst>
        </pc:spChg>
      </pc:sldChg>
      <pc:sldChg chg="del">
        <pc:chgData name="Maíra de Sousa Emerick de Maria" userId="224c363c214c1da9" providerId="LiveId" clId="{2FDF5629-381A-48BC-A41A-91FAF1D8B0B7}" dt="2018-04-15T09:58:22.880" v="1872" actId="2696"/>
        <pc:sldMkLst>
          <pc:docMk/>
          <pc:sldMk cId="0" sldId="280"/>
        </pc:sldMkLst>
      </pc:sldChg>
      <pc:sldChg chg="del">
        <pc:chgData name="Maíra de Sousa Emerick de Maria" userId="224c363c214c1da9" providerId="LiveId" clId="{2FDF5629-381A-48BC-A41A-91FAF1D8B0B7}" dt="2018-04-15T09:58:20.158" v="1864" actId="2696"/>
        <pc:sldMkLst>
          <pc:docMk/>
          <pc:sldMk cId="2192912785" sldId="284"/>
        </pc:sldMkLst>
      </pc:sldChg>
      <pc:sldChg chg="del">
        <pc:chgData name="Maíra de Sousa Emerick de Maria" userId="224c363c214c1da9" providerId="LiveId" clId="{2FDF5629-381A-48BC-A41A-91FAF1D8B0B7}" dt="2018-04-15T09:58:20.859" v="1865" actId="2696"/>
        <pc:sldMkLst>
          <pc:docMk/>
          <pc:sldMk cId="2179212700" sldId="285"/>
        </pc:sldMkLst>
      </pc:sldChg>
      <pc:sldChg chg="del">
        <pc:chgData name="Maíra de Sousa Emerick de Maria" userId="224c363c214c1da9" providerId="LiveId" clId="{2FDF5629-381A-48BC-A41A-91FAF1D8B0B7}" dt="2018-04-15T09:58:18.955" v="1858" actId="2696"/>
        <pc:sldMkLst>
          <pc:docMk/>
          <pc:sldMk cId="4080615140" sldId="286"/>
        </pc:sldMkLst>
      </pc:sldChg>
      <pc:sldChg chg="del">
        <pc:chgData name="Maíra de Sousa Emerick de Maria" userId="224c363c214c1da9" providerId="LiveId" clId="{2FDF5629-381A-48BC-A41A-91FAF1D8B0B7}" dt="2018-04-15T09:58:21.307" v="1866" actId="2696"/>
        <pc:sldMkLst>
          <pc:docMk/>
          <pc:sldMk cId="3700794731" sldId="288"/>
        </pc:sldMkLst>
      </pc:sldChg>
      <pc:sldChg chg="del">
        <pc:chgData name="Maíra de Sousa Emerick de Maria" userId="224c363c214c1da9" providerId="LiveId" clId="{2FDF5629-381A-48BC-A41A-91FAF1D8B0B7}" dt="2018-04-15T09:58:19.171" v="1859" actId="2696"/>
        <pc:sldMkLst>
          <pc:docMk/>
          <pc:sldMk cId="3425819795" sldId="290"/>
        </pc:sldMkLst>
      </pc:sldChg>
      <pc:sldChg chg="del">
        <pc:chgData name="Maíra de Sousa Emerick de Maria" userId="224c363c214c1da9" providerId="LiveId" clId="{2FDF5629-381A-48BC-A41A-91FAF1D8B0B7}" dt="2018-04-15T09:58:22.163" v="1870" actId="2696"/>
        <pc:sldMkLst>
          <pc:docMk/>
          <pc:sldMk cId="2932630143" sldId="292"/>
        </pc:sldMkLst>
      </pc:sldChg>
      <pc:sldChg chg="del">
        <pc:chgData name="Maíra de Sousa Emerick de Maria" userId="224c363c214c1da9" providerId="LiveId" clId="{2FDF5629-381A-48BC-A41A-91FAF1D8B0B7}" dt="2018-04-15T09:58:22.764" v="1871" actId="2696"/>
        <pc:sldMkLst>
          <pc:docMk/>
          <pc:sldMk cId="2325087378" sldId="293"/>
        </pc:sldMkLst>
      </pc:sldChg>
      <pc:sldChg chg="del">
        <pc:chgData name="Maíra de Sousa Emerick de Maria" userId="224c363c214c1da9" providerId="LiveId" clId="{2FDF5629-381A-48BC-A41A-91FAF1D8B0B7}" dt="2018-04-15T09:58:24.729" v="1877" actId="2696"/>
        <pc:sldMkLst>
          <pc:docMk/>
          <pc:sldMk cId="4117102244" sldId="295"/>
        </pc:sldMkLst>
      </pc:sldChg>
      <pc:sldChg chg="addSp modSp add ord">
        <pc:chgData name="Maíra de Sousa Emerick de Maria" userId="224c363c214c1da9" providerId="LiveId" clId="{2FDF5629-381A-48BC-A41A-91FAF1D8B0B7}" dt="2018-04-15T10:18:50.993" v="2606"/>
        <pc:sldMkLst>
          <pc:docMk/>
          <pc:sldMk cId="3072762207" sldId="296"/>
        </pc:sldMkLst>
        <pc:spChg chg="add mod">
          <ac:chgData name="Maíra de Sousa Emerick de Maria" userId="224c363c214c1da9" providerId="LiveId" clId="{2FDF5629-381A-48BC-A41A-91FAF1D8B0B7}" dt="2018-04-15T10:04:20.678" v="2219" actId="2711"/>
          <ac:spMkLst>
            <pc:docMk/>
            <pc:sldMk cId="3072762207" sldId="296"/>
            <ac:spMk id="3" creationId="{EA13397A-D285-460C-8503-DF0E0AD6DA50}"/>
          </ac:spMkLst>
        </pc:spChg>
      </pc:sldChg>
      <pc:sldChg chg="modSp add">
        <pc:chgData name="Maíra de Sousa Emerick de Maria" userId="224c363c214c1da9" providerId="LiveId" clId="{2FDF5629-381A-48BC-A41A-91FAF1D8B0B7}" dt="2018-04-15T10:05:09.426" v="2225" actId="113"/>
        <pc:sldMkLst>
          <pc:docMk/>
          <pc:sldMk cId="2713934444" sldId="297"/>
        </pc:sldMkLst>
        <pc:spChg chg="mod">
          <ac:chgData name="Maíra de Sousa Emerick de Maria" userId="224c363c214c1da9" providerId="LiveId" clId="{2FDF5629-381A-48BC-A41A-91FAF1D8B0B7}" dt="2018-04-15T10:05:09.426" v="2225" actId="113"/>
          <ac:spMkLst>
            <pc:docMk/>
            <pc:sldMk cId="2713934444" sldId="297"/>
            <ac:spMk id="404" creationId="{00000000-0000-0000-0000-000000000000}"/>
          </ac:spMkLst>
        </pc:spChg>
      </pc:sldChg>
      <pc:sldChg chg="add del">
        <pc:chgData name="Maíra de Sousa Emerick de Maria" userId="224c363c214c1da9" providerId="LiveId" clId="{2FDF5629-381A-48BC-A41A-91FAF1D8B0B7}" dt="2018-04-15T09:50:13.130" v="1388"/>
        <pc:sldMkLst>
          <pc:docMk/>
          <pc:sldMk cId="3908162253" sldId="297"/>
        </pc:sldMkLst>
      </pc:sldChg>
      <pc:sldChg chg="modSp add ord">
        <pc:chgData name="Maíra de Sousa Emerick de Maria" userId="224c363c214c1da9" providerId="LiveId" clId="{2FDF5629-381A-48BC-A41A-91FAF1D8B0B7}" dt="2018-04-15T10:05:22.533" v="2228" actId="1076"/>
        <pc:sldMkLst>
          <pc:docMk/>
          <pc:sldMk cId="3177047171" sldId="298"/>
        </pc:sldMkLst>
        <pc:spChg chg="mod">
          <ac:chgData name="Maíra de Sousa Emerick de Maria" userId="224c363c214c1da9" providerId="LiveId" clId="{2FDF5629-381A-48BC-A41A-91FAF1D8B0B7}" dt="2018-04-15T10:05:22.533" v="2228" actId="1076"/>
          <ac:spMkLst>
            <pc:docMk/>
            <pc:sldMk cId="3177047171" sldId="298"/>
            <ac:spMk id="417" creationId="{00000000-0000-0000-0000-000000000000}"/>
          </ac:spMkLst>
        </pc:spChg>
      </pc:sldChg>
      <pc:sldChg chg="modSp add">
        <pc:chgData name="Maíra de Sousa Emerick de Maria" userId="224c363c214c1da9" providerId="LiveId" clId="{2FDF5629-381A-48BC-A41A-91FAF1D8B0B7}" dt="2018-04-15T10:08:00.204" v="2316" actId="207"/>
        <pc:sldMkLst>
          <pc:docMk/>
          <pc:sldMk cId="125415928" sldId="299"/>
        </pc:sldMkLst>
        <pc:spChg chg="mod">
          <ac:chgData name="Maíra de Sousa Emerick de Maria" userId="224c363c214c1da9" providerId="LiveId" clId="{2FDF5629-381A-48BC-A41A-91FAF1D8B0B7}" dt="2018-04-15T10:08:00.204" v="2316" actId="207"/>
          <ac:spMkLst>
            <pc:docMk/>
            <pc:sldMk cId="125415928" sldId="299"/>
            <ac:spMk id="417" creationId="{00000000-0000-0000-0000-000000000000}"/>
          </ac:spMkLst>
        </pc:spChg>
      </pc:sldChg>
      <pc:sldChg chg="modSp add ord">
        <pc:chgData name="Maíra de Sousa Emerick de Maria" userId="224c363c214c1da9" providerId="LiveId" clId="{2FDF5629-381A-48BC-A41A-91FAF1D8B0B7}" dt="2018-04-15T10:05:45.888" v="2231" actId="1076"/>
        <pc:sldMkLst>
          <pc:docMk/>
          <pc:sldMk cId="425322803" sldId="300"/>
        </pc:sldMkLst>
        <pc:spChg chg="mod">
          <ac:chgData name="Maíra de Sousa Emerick de Maria" userId="224c363c214c1da9" providerId="LiveId" clId="{2FDF5629-381A-48BC-A41A-91FAF1D8B0B7}" dt="2018-04-15T10:05:45.888" v="2231" actId="1076"/>
          <ac:spMkLst>
            <pc:docMk/>
            <pc:sldMk cId="425322803" sldId="300"/>
            <ac:spMk id="404" creationId="{00000000-0000-0000-0000-000000000000}"/>
          </ac:spMkLst>
        </pc:spChg>
      </pc:sldChg>
      <pc:sldChg chg="modSp add ord">
        <pc:chgData name="Maíra de Sousa Emerick de Maria" userId="224c363c214c1da9" providerId="LiveId" clId="{2FDF5629-381A-48BC-A41A-91FAF1D8B0B7}" dt="2018-04-15T10:03:57.314" v="2217" actId="113"/>
        <pc:sldMkLst>
          <pc:docMk/>
          <pc:sldMk cId="338280322" sldId="301"/>
        </pc:sldMkLst>
        <pc:spChg chg="mod">
          <ac:chgData name="Maíra de Sousa Emerick de Maria" userId="224c363c214c1da9" providerId="LiveId" clId="{2FDF5629-381A-48BC-A41A-91FAF1D8B0B7}" dt="2018-04-15T10:03:57.314" v="2217" actId="113"/>
          <ac:spMkLst>
            <pc:docMk/>
            <pc:sldMk cId="338280322" sldId="301"/>
            <ac:spMk id="404" creationId="{00000000-0000-0000-0000-000000000000}"/>
          </ac:spMkLst>
        </pc:spChg>
      </pc:sldChg>
      <pc:sldChg chg="modSp add ord">
        <pc:chgData name="Maíra de Sousa Emerick de Maria" userId="224c363c214c1da9" providerId="LiveId" clId="{2FDF5629-381A-48BC-A41A-91FAF1D8B0B7}" dt="2018-04-15T10:07:45.623" v="2315" actId="20577"/>
        <pc:sldMkLst>
          <pc:docMk/>
          <pc:sldMk cId="3258831314" sldId="302"/>
        </pc:sldMkLst>
        <pc:spChg chg="mod">
          <ac:chgData name="Maíra de Sousa Emerick de Maria" userId="224c363c214c1da9" providerId="LiveId" clId="{2FDF5629-381A-48BC-A41A-91FAF1D8B0B7}" dt="2018-04-15T10:07:45.623" v="2315" actId="20577"/>
          <ac:spMkLst>
            <pc:docMk/>
            <pc:sldMk cId="3258831314" sldId="302"/>
            <ac:spMk id="417" creationId="{00000000-0000-0000-0000-000000000000}"/>
          </ac:spMkLst>
        </pc:spChg>
      </pc:sldChg>
      <pc:sldChg chg="modSp add ord">
        <pc:chgData name="Maíra de Sousa Emerick de Maria" userId="224c363c214c1da9" providerId="LiveId" clId="{2FDF5629-381A-48BC-A41A-91FAF1D8B0B7}" dt="2018-04-15T10:11:46.332" v="2585" actId="20577"/>
        <pc:sldMkLst>
          <pc:docMk/>
          <pc:sldMk cId="2416176620" sldId="303"/>
        </pc:sldMkLst>
        <pc:spChg chg="mod">
          <ac:chgData name="Maíra de Sousa Emerick de Maria" userId="224c363c214c1da9" providerId="LiveId" clId="{2FDF5629-381A-48BC-A41A-91FAF1D8B0B7}" dt="2018-04-15T10:11:46.332" v="2585" actId="20577"/>
          <ac:spMkLst>
            <pc:docMk/>
            <pc:sldMk cId="2416176620" sldId="303"/>
            <ac:spMk id="417" creationId="{00000000-0000-0000-0000-000000000000}"/>
          </ac:spMkLst>
        </pc:spChg>
      </pc:sldChg>
      <pc:sldChg chg="addSp delSp modSp add setBg">
        <pc:chgData name="Maíra de Sousa Emerick de Maria" userId="224c363c214c1da9" providerId="LiveId" clId="{2FDF5629-381A-48BC-A41A-91FAF1D8B0B7}" dt="2018-04-15T10:17:47.152" v="2601" actId="1076"/>
        <pc:sldMkLst>
          <pc:docMk/>
          <pc:sldMk cId="166106425" sldId="304"/>
        </pc:sldMkLst>
        <pc:picChg chg="add del">
          <ac:chgData name="Maíra de Sousa Emerick de Maria" userId="224c363c214c1da9" providerId="LiveId" clId="{2FDF5629-381A-48BC-A41A-91FAF1D8B0B7}" dt="2018-04-15T10:17:33.382" v="2598"/>
          <ac:picMkLst>
            <pc:docMk/>
            <pc:sldMk cId="166106425" sldId="304"/>
            <ac:picMk id="3" creationId="{1A779D55-96F7-4811-9E5A-C2C64C231B31}"/>
          </ac:picMkLst>
        </pc:picChg>
        <pc:picChg chg="add mod">
          <ac:chgData name="Maíra de Sousa Emerick de Maria" userId="224c363c214c1da9" providerId="LiveId" clId="{2FDF5629-381A-48BC-A41A-91FAF1D8B0B7}" dt="2018-04-15T10:17:47.152" v="2601" actId="1076"/>
          <ac:picMkLst>
            <pc:docMk/>
            <pc:sldMk cId="166106425" sldId="304"/>
            <ac:picMk id="4" creationId="{6BD47037-AD08-42EA-9355-F4A62C2A9E98}"/>
          </ac:picMkLst>
        </pc:picChg>
      </pc:sldChg>
      <pc:sldChg chg="addSp modSp add">
        <pc:chgData name="Maíra de Sousa Emerick de Maria" userId="224c363c214c1da9" providerId="LiveId" clId="{2FDF5629-381A-48BC-A41A-91FAF1D8B0B7}" dt="2018-04-15T10:18:44.763" v="2605" actId="1076"/>
        <pc:sldMkLst>
          <pc:docMk/>
          <pc:sldMk cId="1330877793" sldId="305"/>
        </pc:sldMkLst>
        <pc:picChg chg="add mod">
          <ac:chgData name="Maíra de Sousa Emerick de Maria" userId="224c363c214c1da9" providerId="LiveId" clId="{2FDF5629-381A-48BC-A41A-91FAF1D8B0B7}" dt="2018-04-15T10:18:44.763" v="2605" actId="1076"/>
          <ac:picMkLst>
            <pc:docMk/>
            <pc:sldMk cId="1330877793" sldId="305"/>
            <ac:picMk id="3" creationId="{9F0F5A5D-FDCB-4970-A287-6D15FDD38B7B}"/>
          </ac:picMkLst>
        </pc:picChg>
      </pc:sldChg>
      <pc:sldChg chg="modSp add">
        <pc:chgData name="Maíra de Sousa Emerick de Maria" userId="224c363c214c1da9" providerId="LiveId" clId="{2FDF5629-381A-48BC-A41A-91FAF1D8B0B7}" dt="2018-04-15T10:24:22.228" v="2905" actId="255"/>
        <pc:sldMkLst>
          <pc:docMk/>
          <pc:sldMk cId="244033717" sldId="306"/>
        </pc:sldMkLst>
        <pc:spChg chg="mod">
          <ac:chgData name="Maíra de Sousa Emerick de Maria" userId="224c363c214c1da9" providerId="LiveId" clId="{2FDF5629-381A-48BC-A41A-91FAF1D8B0B7}" dt="2018-04-15T10:24:22.228" v="2905" actId="255"/>
          <ac:spMkLst>
            <pc:docMk/>
            <pc:sldMk cId="244033717" sldId="306"/>
            <ac:spMk id="2" creationId="{4C982702-C3D2-467F-A0CA-C5E8B4152BE8}"/>
          </ac:spMkLst>
        </pc:spChg>
      </pc:sldChg>
      <pc:sldChg chg="modSp add">
        <pc:chgData name="Maíra de Sousa Emerick de Maria" userId="224c363c214c1da9" providerId="LiveId" clId="{2FDF5629-381A-48BC-A41A-91FAF1D8B0B7}" dt="2018-04-15T10:26:40.084" v="3018" actId="123"/>
        <pc:sldMkLst>
          <pc:docMk/>
          <pc:sldMk cId="749155690" sldId="307"/>
        </pc:sldMkLst>
        <pc:spChg chg="mod">
          <ac:chgData name="Maíra de Sousa Emerick de Maria" userId="224c363c214c1da9" providerId="LiveId" clId="{2FDF5629-381A-48BC-A41A-91FAF1D8B0B7}" dt="2018-04-15T10:26:40.084" v="3018" actId="123"/>
          <ac:spMkLst>
            <pc:docMk/>
            <pc:sldMk cId="749155690" sldId="307"/>
            <ac:spMk id="2" creationId="{1AF8C97C-CFC8-49DE-996B-9E8C5CCA9E57}"/>
          </ac:spMkLst>
        </pc:spChg>
      </pc:sldChg>
      <pc:sldMasterChg chg="delSldLayout modSldLayout">
        <pc:chgData name="Maíra de Sousa Emerick de Maria" userId="224c363c214c1da9" providerId="LiveId" clId="{2FDF5629-381A-48BC-A41A-91FAF1D8B0B7}" dt="2018-04-15T10:16:16.728" v="2590"/>
        <pc:sldMasterMkLst>
          <pc:docMk/>
          <pc:sldMasterMk cId="0" sldId="2147483661"/>
        </pc:sldMasterMkLst>
        <pc:sldLayoutChg chg="setBg">
          <pc:chgData name="Maíra de Sousa Emerick de Maria" userId="224c363c214c1da9" providerId="LiveId" clId="{2FDF5629-381A-48BC-A41A-91FAF1D8B0B7}" dt="2018-04-15T10:16:16.728" v="2590"/>
          <pc:sldLayoutMkLst>
            <pc:docMk/>
            <pc:sldMasterMk cId="0" sldId="2147483661"/>
            <pc:sldLayoutMk cId="0" sldId="2147483648"/>
          </pc:sldLayoutMkLst>
        </pc:sldLayoutChg>
        <pc:sldLayoutChg chg="del">
          <pc:chgData name="Maíra de Sousa Emerick de Maria" userId="224c363c214c1da9" providerId="LiveId" clId="{2FDF5629-381A-48BC-A41A-91FAF1D8B0B7}" dt="2018-04-15T09:58:19.772" v="1861" actId="2696"/>
          <pc:sldLayoutMkLst>
            <pc:docMk/>
            <pc:sldMasterMk cId="0" sldId="2147483661"/>
            <pc:sldLayoutMk cId="0" sldId="2147483649"/>
          </pc:sldLayoutMkLst>
        </pc:sldLayoutChg>
        <pc:sldLayoutChg chg="del">
          <pc:chgData name="Maíra de Sousa Emerick de Maria" userId="224c363c214c1da9" providerId="LiveId" clId="{2FDF5629-381A-48BC-A41A-91FAF1D8B0B7}" dt="2018-04-15T09:58:24.729" v="1878" actId="2696"/>
          <pc:sldLayoutMkLst>
            <pc:docMk/>
            <pc:sldMasterMk cId="0" sldId="2147483661"/>
            <pc:sldLayoutMk cId="0" sldId="2147483651"/>
          </pc:sldLayoutMkLst>
        </pc:sldLayoutChg>
        <pc:sldLayoutChg chg="del">
          <pc:chgData name="Maíra de Sousa Emerick de Maria" userId="224c363c214c1da9" providerId="LiveId" clId="{2FDF5629-381A-48BC-A41A-91FAF1D8B0B7}" dt="2018-04-15T09:58:21.592" v="1868" actId="2696"/>
          <pc:sldLayoutMkLst>
            <pc:docMk/>
            <pc:sldMasterMk cId="0" sldId="2147483661"/>
            <pc:sldLayoutMk cId="0" sldId="2147483652"/>
          </pc:sldLayoutMkLst>
        </pc:sldLayoutChg>
        <pc:sldLayoutChg chg="del">
          <pc:chgData name="Maíra de Sousa Emerick de Maria" userId="224c363c214c1da9" providerId="LiveId" clId="{2FDF5629-381A-48BC-A41A-91FAF1D8B0B7}" dt="2018-04-15T09:58:24.644" v="1876" actId="2696"/>
          <pc:sldLayoutMkLst>
            <pc:docMk/>
            <pc:sldMasterMk cId="0" sldId="2147483661"/>
            <pc:sldLayoutMk cId="0" sldId="2147483653"/>
          </pc:sldLayoutMkLst>
        </pc:sldLayoutChg>
        <pc:sldLayoutChg chg="del">
          <pc:chgData name="Maíra de Sousa Emerick de Maria" userId="224c363c214c1da9" providerId="LiveId" clId="{2FDF5629-381A-48BC-A41A-91FAF1D8B0B7}" dt="2018-04-15T09:58:24.267" v="1874" actId="2696"/>
          <pc:sldLayoutMkLst>
            <pc:docMk/>
            <pc:sldMasterMk cId="0" sldId="2147483661"/>
            <pc:sldLayoutMk cId="0" sldId="2147483654"/>
          </pc:sldLayoutMkLst>
        </pc:sldLayoutChg>
      </pc:sldMasterChg>
      <pc:sldMasterChg chg="modTransition modSldLayout">
        <pc:chgData name="Maíra de Sousa Emerick de Maria" userId="224c363c214c1da9" providerId="LiveId" clId="{2FDF5629-381A-48BC-A41A-91FAF1D8B0B7}" dt="2018-04-15T10:17:02.988" v="2594"/>
        <pc:sldMasterMkLst>
          <pc:docMk/>
          <pc:sldMasterMk cId="4203101734" sldId="2147483662"/>
        </pc:sldMasterMkLst>
        <pc:sldLayoutChg chg="addSp delSp">
          <pc:chgData name="Maíra de Sousa Emerick de Maria" userId="224c363c214c1da9" providerId="LiveId" clId="{2FDF5629-381A-48BC-A41A-91FAF1D8B0B7}" dt="2018-04-15T10:17:02.988" v="2594"/>
          <pc:sldLayoutMkLst>
            <pc:docMk/>
            <pc:sldMasterMk cId="4203101734" sldId="2147483662"/>
            <pc:sldLayoutMk cId="3138090096" sldId="2147483674"/>
          </pc:sldLayoutMkLst>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10"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11"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12"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13"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14"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15"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16"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17"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18"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19"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20"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34"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35"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138090096" sldId="2147483674"/>
              <ac:spMk id="36" creationId="{00000000-0000-0000-0000-000000000000}"/>
            </ac:spMkLst>
          </pc:spChg>
          <pc:grpChg chg="add del">
            <ac:chgData name="Maíra de Sousa Emerick de Maria" userId="224c363c214c1da9" providerId="LiveId" clId="{2FDF5629-381A-48BC-A41A-91FAF1D8B0B7}" dt="2018-04-15T10:17:02.988" v="2594"/>
            <ac:grpSpMkLst>
              <pc:docMk/>
              <pc:sldMasterMk cId="4203101734" sldId="2147483662"/>
              <pc:sldLayoutMk cId="3138090096" sldId="2147483674"/>
              <ac:grpSpMk id="21" creationId="{00000000-0000-0000-0000-000000000000}"/>
            </ac:grpSpMkLst>
          </pc:grpChg>
          <pc:grpChg chg="add del">
            <ac:chgData name="Maíra de Sousa Emerick de Maria" userId="224c363c214c1da9" providerId="LiveId" clId="{2FDF5629-381A-48BC-A41A-91FAF1D8B0B7}" dt="2018-04-15T10:17:02.988" v="2594"/>
            <ac:grpSpMkLst>
              <pc:docMk/>
              <pc:sldMasterMk cId="4203101734" sldId="2147483662"/>
              <pc:sldLayoutMk cId="3138090096" sldId="2147483674"/>
              <ac:grpSpMk id="24" creationId="{00000000-0000-0000-0000-000000000000}"/>
            </ac:grpSpMkLst>
          </pc:grpChg>
        </pc:sldLayoutChg>
        <pc:sldLayoutChg chg="addSp delSp">
          <pc:chgData name="Maíra de Sousa Emerick de Maria" userId="224c363c214c1da9" providerId="LiveId" clId="{2FDF5629-381A-48BC-A41A-91FAF1D8B0B7}" dt="2018-04-15T10:17:02.988" v="2594"/>
          <pc:sldLayoutMkLst>
            <pc:docMk/>
            <pc:sldMasterMk cId="4203101734" sldId="2147483662"/>
            <pc:sldLayoutMk cId="3953378794" sldId="2147483675"/>
          </pc:sldLayoutMkLst>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02"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03"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04"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05"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06"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07"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08"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09"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10"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11"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12"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13"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14"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53378794" sldId="2147483675"/>
              <ac:spMk id="315" creationId="{00000000-0000-0000-0000-000000000000}"/>
            </ac:spMkLst>
          </pc:spChg>
          <pc:grpChg chg="add del">
            <ac:chgData name="Maíra de Sousa Emerick de Maria" userId="224c363c214c1da9" providerId="LiveId" clId="{2FDF5629-381A-48BC-A41A-91FAF1D8B0B7}" dt="2018-04-15T10:17:02.988" v="2594"/>
            <ac:grpSpMkLst>
              <pc:docMk/>
              <pc:sldMasterMk cId="4203101734" sldId="2147483662"/>
              <pc:sldLayoutMk cId="3953378794" sldId="2147483675"/>
              <ac:grpSpMk id="316" creationId="{00000000-0000-0000-0000-000000000000}"/>
            </ac:grpSpMkLst>
          </pc:grpChg>
          <pc:grpChg chg="add del">
            <ac:chgData name="Maíra de Sousa Emerick de Maria" userId="224c363c214c1da9" providerId="LiveId" clId="{2FDF5629-381A-48BC-A41A-91FAF1D8B0B7}" dt="2018-04-15T10:17:02.988" v="2594"/>
            <ac:grpSpMkLst>
              <pc:docMk/>
              <pc:sldMasterMk cId="4203101734" sldId="2147483662"/>
              <pc:sldLayoutMk cId="3953378794" sldId="2147483675"/>
              <ac:grpSpMk id="319" creationId="{00000000-0000-0000-0000-000000000000}"/>
            </ac:grpSpMkLst>
          </pc:grpChg>
        </pc:sldLayoutChg>
        <pc:sldLayoutChg chg="addSp delSp">
          <pc:chgData name="Maíra de Sousa Emerick de Maria" userId="224c363c214c1da9" providerId="LiveId" clId="{2FDF5629-381A-48BC-A41A-91FAF1D8B0B7}" dt="2018-04-15T10:17:02.988" v="2594"/>
          <pc:sldLayoutMkLst>
            <pc:docMk/>
            <pc:sldMasterMk cId="4203101734" sldId="2147483662"/>
            <pc:sldLayoutMk cId="3979556899" sldId="2147483676"/>
          </pc:sldLayoutMkLst>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68"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69"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70"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71"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72"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73"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74"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75"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76"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77"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78"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79"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80"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81"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979556899" sldId="2147483676"/>
              <ac:spMk id="95" creationId="{00000000-0000-0000-0000-000000000000}"/>
            </ac:spMkLst>
          </pc:spChg>
          <pc:grpChg chg="add del">
            <ac:chgData name="Maíra de Sousa Emerick de Maria" userId="224c363c214c1da9" providerId="LiveId" clId="{2FDF5629-381A-48BC-A41A-91FAF1D8B0B7}" dt="2018-04-15T10:17:02.988" v="2594"/>
            <ac:grpSpMkLst>
              <pc:docMk/>
              <pc:sldMasterMk cId="4203101734" sldId="2147483662"/>
              <pc:sldLayoutMk cId="3979556899" sldId="2147483676"/>
              <ac:grpSpMk id="82" creationId="{00000000-0000-0000-0000-000000000000}"/>
            </ac:grpSpMkLst>
          </pc:grpChg>
          <pc:grpChg chg="add del">
            <ac:chgData name="Maíra de Sousa Emerick de Maria" userId="224c363c214c1da9" providerId="LiveId" clId="{2FDF5629-381A-48BC-A41A-91FAF1D8B0B7}" dt="2018-04-15T10:17:02.988" v="2594"/>
            <ac:grpSpMkLst>
              <pc:docMk/>
              <pc:sldMasterMk cId="4203101734" sldId="2147483662"/>
              <pc:sldLayoutMk cId="3979556899" sldId="2147483676"/>
              <ac:grpSpMk id="85" creationId="{00000000-0000-0000-0000-000000000000}"/>
            </ac:grpSpMkLst>
          </pc:grpChg>
        </pc:sldLayoutChg>
        <pc:sldLayoutChg chg="addSp delSp">
          <pc:chgData name="Maíra de Sousa Emerick de Maria" userId="224c363c214c1da9" providerId="LiveId" clId="{2FDF5629-381A-48BC-A41A-91FAF1D8B0B7}" dt="2018-04-15T10:17:02.988" v="2594"/>
          <pc:sldLayoutMkLst>
            <pc:docMk/>
            <pc:sldMasterMk cId="4203101734" sldId="2147483662"/>
            <pc:sldLayoutMk cId="3508629490" sldId="2147483677"/>
          </pc:sldLayoutMkLst>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30"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31"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32"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33"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34"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35"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36"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37"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38"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39"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40"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41"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42"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3508629490" sldId="2147483677"/>
              <ac:spMk id="343" creationId="{00000000-0000-0000-0000-000000000000}"/>
            </ac:spMkLst>
          </pc:spChg>
          <pc:grpChg chg="add del">
            <ac:chgData name="Maíra de Sousa Emerick de Maria" userId="224c363c214c1da9" providerId="LiveId" clId="{2FDF5629-381A-48BC-A41A-91FAF1D8B0B7}" dt="2018-04-15T10:17:02.988" v="2594"/>
            <ac:grpSpMkLst>
              <pc:docMk/>
              <pc:sldMasterMk cId="4203101734" sldId="2147483662"/>
              <pc:sldLayoutMk cId="3508629490" sldId="2147483677"/>
              <ac:grpSpMk id="344" creationId="{00000000-0000-0000-0000-000000000000}"/>
            </ac:grpSpMkLst>
          </pc:grpChg>
          <pc:grpChg chg="add del">
            <ac:chgData name="Maíra de Sousa Emerick de Maria" userId="224c363c214c1da9" providerId="LiveId" clId="{2FDF5629-381A-48BC-A41A-91FAF1D8B0B7}" dt="2018-04-15T10:17:02.988" v="2594"/>
            <ac:grpSpMkLst>
              <pc:docMk/>
              <pc:sldMasterMk cId="4203101734" sldId="2147483662"/>
              <pc:sldLayoutMk cId="3508629490" sldId="2147483677"/>
              <ac:grpSpMk id="347" creationId="{00000000-0000-0000-0000-000000000000}"/>
            </ac:grpSpMkLst>
          </pc:grpChg>
        </pc:sldLayoutChg>
        <pc:sldLayoutChg chg="addSp delSp">
          <pc:chgData name="Maíra de Sousa Emerick de Maria" userId="224c363c214c1da9" providerId="LiveId" clId="{2FDF5629-381A-48BC-A41A-91FAF1D8B0B7}" dt="2018-04-15T10:17:02.988" v="2594"/>
          <pc:sldLayoutMkLst>
            <pc:docMk/>
            <pc:sldMasterMk cId="4203101734" sldId="2147483662"/>
            <pc:sldLayoutMk cId="2110960733" sldId="2147483678"/>
          </pc:sldLayoutMkLst>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58"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59"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60"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61"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62"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63"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64"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65"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66"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67"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68"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69"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70" creationId="{00000000-0000-0000-0000-000000000000}"/>
            </ac:spMkLst>
          </pc:spChg>
          <pc:spChg chg="add del">
            <ac:chgData name="Maíra de Sousa Emerick de Maria" userId="224c363c214c1da9" providerId="LiveId" clId="{2FDF5629-381A-48BC-A41A-91FAF1D8B0B7}" dt="2018-04-15T10:17:02.988" v="2594"/>
            <ac:spMkLst>
              <pc:docMk/>
              <pc:sldMasterMk cId="4203101734" sldId="2147483662"/>
              <pc:sldLayoutMk cId="2110960733" sldId="2147483678"/>
              <ac:spMk id="383" creationId="{00000000-0000-0000-0000-000000000000}"/>
            </ac:spMkLst>
          </pc:spChg>
          <pc:grpChg chg="add del">
            <ac:chgData name="Maíra de Sousa Emerick de Maria" userId="224c363c214c1da9" providerId="LiveId" clId="{2FDF5629-381A-48BC-A41A-91FAF1D8B0B7}" dt="2018-04-15T10:17:02.988" v="2594"/>
            <ac:grpSpMkLst>
              <pc:docMk/>
              <pc:sldMasterMk cId="4203101734" sldId="2147483662"/>
              <pc:sldLayoutMk cId="2110960733" sldId="2147483678"/>
              <ac:grpSpMk id="371" creationId="{00000000-0000-0000-0000-000000000000}"/>
            </ac:grpSpMkLst>
          </pc:grpChg>
          <pc:grpChg chg="add del">
            <ac:chgData name="Maíra de Sousa Emerick de Maria" userId="224c363c214c1da9" providerId="LiveId" clId="{2FDF5629-381A-48BC-A41A-91FAF1D8B0B7}" dt="2018-04-15T10:17:02.988" v="2594"/>
            <ac:grpSpMkLst>
              <pc:docMk/>
              <pc:sldMasterMk cId="4203101734" sldId="2147483662"/>
              <pc:sldLayoutMk cId="2110960733" sldId="2147483678"/>
              <ac:grpSpMk id="374" creationId="{00000000-0000-0000-0000-000000000000}"/>
            </ac:grpSpMkLst>
          </pc:gr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32852311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4297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9257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Shape 5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1" name="Shape 5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06675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3301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0434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6735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1" name="Shape 4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481312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2630450" y="630150"/>
            <a:ext cx="3883200" cy="38832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430350" y="228600"/>
            <a:ext cx="1388100" cy="13881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5908250" y="4660825"/>
            <a:ext cx="605400" cy="6054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2706650" y="3872628"/>
            <a:ext cx="1097700" cy="10977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2081693" y="771271"/>
            <a:ext cx="774600" cy="7746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6513651" y="161669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2420475" y="3612044"/>
            <a:ext cx="336900" cy="336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2362484" y="1670132"/>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6818460" y="1338692"/>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6163989" y="4374525"/>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2300611" y="990189"/>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1" name="Shape 21"/>
          <p:cNvGrpSpPr/>
          <p:nvPr/>
        </p:nvGrpSpPr>
        <p:grpSpPr>
          <a:xfrm>
            <a:off x="3001074" y="4182123"/>
            <a:ext cx="508850" cy="478710"/>
            <a:chOff x="5972700" y="2330200"/>
            <a:chExt cx="411625" cy="387275"/>
          </a:xfrm>
        </p:grpSpPr>
        <p:sp>
          <p:nvSpPr>
            <p:cNvPr id="22" name="Shape 2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4" name="Shape 24"/>
          <p:cNvGrpSpPr/>
          <p:nvPr/>
        </p:nvGrpSpPr>
        <p:grpSpPr>
          <a:xfrm>
            <a:off x="5861767" y="506559"/>
            <a:ext cx="524974" cy="832144"/>
            <a:chOff x="6718575" y="2318625"/>
            <a:chExt cx="256950" cy="407375"/>
          </a:xfrm>
        </p:grpSpPr>
        <p:sp>
          <p:nvSpPr>
            <p:cNvPr id="25" name="Shape 2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6" name="Shape 2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7" name="Shape 2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8" name="Shape 2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9" name="Shape 2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30" name="Shape 3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31" name="Shape 3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32" name="Shape 32"/>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grpSp>
      <p:sp>
        <p:nvSpPr>
          <p:cNvPr id="33" name="Shape 33"/>
          <p:cNvSpPr txBox="1">
            <a:spLocks noGrp="1"/>
          </p:cNvSpPr>
          <p:nvPr>
            <p:ph type="ctrTitle"/>
          </p:nvPr>
        </p:nvSpPr>
        <p:spPr>
          <a:xfrm>
            <a:off x="2757250" y="961350"/>
            <a:ext cx="3629400" cy="3220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34" name="Shape 34"/>
          <p:cNvSpPr/>
          <p:nvPr/>
        </p:nvSpPr>
        <p:spPr>
          <a:xfrm>
            <a:off x="2757246" y="861969"/>
            <a:ext cx="300900" cy="300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3509928" y="4757334"/>
            <a:ext cx="213000" cy="2130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5494851" y="4374526"/>
            <a:ext cx="413400" cy="413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67"/>
        <p:cNvGrpSpPr/>
        <p:nvPr/>
      </p:nvGrpSpPr>
      <p:grpSpPr>
        <a:xfrm>
          <a:off x="0" y="0"/>
          <a:ext cx="0" cy="0"/>
          <a:chOff x="0" y="0"/>
          <a:chExt cx="0" cy="0"/>
        </a:xfrm>
      </p:grpSpPr>
      <p:sp>
        <p:nvSpPr>
          <p:cNvPr id="68" name="Shape 68"/>
          <p:cNvSpPr/>
          <p:nvPr/>
        </p:nvSpPr>
        <p:spPr>
          <a:xfrm>
            <a:off x="407150" y="407075"/>
            <a:ext cx="8329800" cy="4329300"/>
          </a:xfrm>
          <a:prstGeom prst="rect">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a:off x="3811800" y="-194800"/>
            <a:ext cx="1520400" cy="1520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4982150" y="734775"/>
            <a:ext cx="774600" cy="7746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3469948" y="810973"/>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3109875" y="154418"/>
            <a:ext cx="508800" cy="5088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5395528" y="-85690"/>
            <a:ext cx="213000"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140399" y="3784203"/>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8079300" y="4416225"/>
            <a:ext cx="879300" cy="8793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a:off x="407150" y="4701448"/>
            <a:ext cx="336899" cy="3369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a:off x="8896575" y="4123321"/>
            <a:ext cx="292800" cy="2928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a:off x="7800546" y="4653307"/>
            <a:ext cx="213000" cy="2130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8471996" y="4203227"/>
            <a:ext cx="93900" cy="939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528659" y="3509274"/>
            <a:ext cx="213000" cy="2130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8327787" y="4664713"/>
            <a:ext cx="382243" cy="382243"/>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82" name="Shape 82"/>
          <p:cNvGrpSpPr/>
          <p:nvPr/>
        </p:nvGrpSpPr>
        <p:grpSpPr>
          <a:xfrm>
            <a:off x="154024" y="4093698"/>
            <a:ext cx="508850" cy="478710"/>
            <a:chOff x="5972700" y="2330200"/>
            <a:chExt cx="411625" cy="387275"/>
          </a:xfrm>
        </p:grpSpPr>
        <p:sp>
          <p:nvSpPr>
            <p:cNvPr id="83" name="Shape 83"/>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5" name="Shape 85"/>
          <p:cNvGrpSpPr/>
          <p:nvPr/>
        </p:nvGrpSpPr>
        <p:grpSpPr>
          <a:xfrm>
            <a:off x="5222963" y="889722"/>
            <a:ext cx="292922" cy="464285"/>
            <a:chOff x="6718575" y="2318625"/>
            <a:chExt cx="256950" cy="407375"/>
          </a:xfrm>
        </p:grpSpPr>
        <p:sp>
          <p:nvSpPr>
            <p:cNvPr id="86" name="Shape 86"/>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94" name="Shape 94"/>
          <p:cNvSpPr txBox="1">
            <a:spLocks noGrp="1"/>
          </p:cNvSpPr>
          <p:nvPr>
            <p:ph type="body" idx="1"/>
          </p:nvPr>
        </p:nvSpPr>
        <p:spPr>
          <a:xfrm>
            <a:off x="1242275" y="1704600"/>
            <a:ext cx="6659700" cy="819900"/>
          </a:xfrm>
          <a:prstGeom prst="rect">
            <a:avLst/>
          </a:prstGeom>
        </p:spPr>
        <p:txBody>
          <a:bodyPr lIns="91425" tIns="91425" rIns="91425" bIns="91425" anchor="t" anchorCtr="0"/>
          <a:lstStyle>
            <a:lvl1pPr lvl="0" algn="ctr" rtl="0">
              <a:spcBef>
                <a:spcPts val="0"/>
              </a:spcBef>
              <a:buClr>
                <a:srgbClr val="4A5C65"/>
              </a:buClr>
              <a:buSzPct val="100000"/>
              <a:defRPr sz="3000" i="1">
                <a:solidFill>
                  <a:srgbClr val="4A5C65"/>
                </a:solidFill>
              </a:defRPr>
            </a:lvl1pPr>
            <a:lvl2pPr lvl="1" algn="ctr" rtl="0">
              <a:spcBef>
                <a:spcPts val="0"/>
              </a:spcBef>
              <a:buClr>
                <a:srgbClr val="4A5C65"/>
              </a:buClr>
              <a:buSzPct val="100000"/>
              <a:defRPr sz="3000" i="1">
                <a:solidFill>
                  <a:srgbClr val="4A5C65"/>
                </a:solidFill>
              </a:defRPr>
            </a:lvl2pPr>
            <a:lvl3pPr lvl="2" algn="ctr" rtl="0">
              <a:spcBef>
                <a:spcPts val="0"/>
              </a:spcBef>
              <a:buClr>
                <a:srgbClr val="4A5C65"/>
              </a:buClr>
              <a:buSzPct val="100000"/>
              <a:defRPr sz="3000" i="1">
                <a:solidFill>
                  <a:srgbClr val="4A5C65"/>
                </a:solidFill>
              </a:defRPr>
            </a:lvl3pPr>
            <a:lvl4pPr lvl="3" algn="ctr" rtl="0">
              <a:spcBef>
                <a:spcPts val="0"/>
              </a:spcBef>
              <a:buClr>
                <a:srgbClr val="4A5C65"/>
              </a:buClr>
              <a:buSzPct val="100000"/>
              <a:defRPr sz="3000" i="1">
                <a:solidFill>
                  <a:srgbClr val="4A5C65"/>
                </a:solidFill>
              </a:defRPr>
            </a:lvl4pPr>
            <a:lvl5pPr lvl="4" algn="ctr" rtl="0">
              <a:spcBef>
                <a:spcPts val="0"/>
              </a:spcBef>
              <a:buClr>
                <a:srgbClr val="4A5C65"/>
              </a:buClr>
              <a:buSzPct val="100000"/>
              <a:defRPr sz="3000" i="1">
                <a:solidFill>
                  <a:srgbClr val="4A5C65"/>
                </a:solidFill>
              </a:defRPr>
            </a:lvl5pPr>
            <a:lvl6pPr lvl="5" algn="ctr" rtl="0">
              <a:spcBef>
                <a:spcPts val="0"/>
              </a:spcBef>
              <a:buClr>
                <a:srgbClr val="4A5C65"/>
              </a:buClr>
              <a:buSzPct val="100000"/>
              <a:defRPr sz="3000" i="1">
                <a:solidFill>
                  <a:srgbClr val="4A5C65"/>
                </a:solidFill>
              </a:defRPr>
            </a:lvl6pPr>
            <a:lvl7pPr lvl="6" algn="ctr" rtl="0">
              <a:spcBef>
                <a:spcPts val="0"/>
              </a:spcBef>
              <a:buClr>
                <a:srgbClr val="4A5C65"/>
              </a:buClr>
              <a:buSzPct val="100000"/>
              <a:defRPr sz="3000" i="1">
                <a:solidFill>
                  <a:srgbClr val="4A5C65"/>
                </a:solidFill>
              </a:defRPr>
            </a:lvl7pPr>
            <a:lvl8pPr lvl="7" algn="ctr" rtl="0">
              <a:spcBef>
                <a:spcPts val="0"/>
              </a:spcBef>
              <a:buClr>
                <a:srgbClr val="4A5C65"/>
              </a:buClr>
              <a:buSzPct val="100000"/>
              <a:defRPr sz="3000" i="1">
                <a:solidFill>
                  <a:srgbClr val="4A5C65"/>
                </a:solidFill>
              </a:defRPr>
            </a:lvl8pPr>
            <a:lvl9pPr lvl="8" algn="ctr">
              <a:spcBef>
                <a:spcPts val="0"/>
              </a:spcBef>
              <a:buClr>
                <a:srgbClr val="4A5C65"/>
              </a:buClr>
              <a:buSzPct val="100000"/>
              <a:defRPr sz="3000" i="1">
                <a:solidFill>
                  <a:srgbClr val="4A5C65"/>
                </a:solidFill>
              </a:defRPr>
            </a:lvl9pPr>
          </a:lstStyle>
          <a:p>
            <a:endParaRPr/>
          </a:p>
        </p:txBody>
      </p:sp>
      <p:sp>
        <p:nvSpPr>
          <p:cNvPr id="95" name="Shape 95"/>
          <p:cNvSpPr txBox="1"/>
          <p:nvPr/>
        </p:nvSpPr>
        <p:spPr>
          <a:xfrm>
            <a:off x="3593400" y="8930"/>
            <a:ext cx="1957200" cy="653700"/>
          </a:xfrm>
          <a:prstGeom prst="rect">
            <a:avLst/>
          </a:prstGeom>
          <a:noFill/>
          <a:ln>
            <a:noFill/>
          </a:ln>
        </p:spPr>
        <p:txBody>
          <a:bodyPr lIns="91425" tIns="91425" rIns="91425" bIns="91425" anchor="t" anchorCtr="0">
            <a:noAutofit/>
          </a:bodyPr>
          <a:lstStyle/>
          <a:p>
            <a:pPr lvl="0" algn="ctr">
              <a:spcBef>
                <a:spcPts val="0"/>
              </a:spcBef>
              <a:buNone/>
            </a:pPr>
            <a:r>
              <a:rPr lang="en" sz="9600" b="1">
                <a:solidFill>
                  <a:srgbClr val="FFFFFF"/>
                </a:solidFill>
              </a:rPr>
              <a:t>“</a:t>
            </a:r>
          </a:p>
        </p:txBody>
      </p:sp>
      <p:sp>
        <p:nvSpPr>
          <p:cNvPr id="96" name="Shape 96"/>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rgbClr val="FFFFFF"/>
                </a:solidFill>
              </a:rPr>
              <a:t>‹nº›</a:t>
            </a:fld>
            <a:endParaRPr lang="en">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Aqua">
    <p:spTree>
      <p:nvGrpSpPr>
        <p:cNvPr id="1" name="Shape 301"/>
        <p:cNvGrpSpPr/>
        <p:nvPr/>
      </p:nvGrpSpPr>
      <p:grpSpPr>
        <a:xfrm>
          <a:off x="0" y="0"/>
          <a:ext cx="0" cy="0"/>
          <a:chOff x="0" y="0"/>
          <a:chExt cx="0" cy="0"/>
        </a:xfrm>
      </p:grpSpPr>
      <p:sp>
        <p:nvSpPr>
          <p:cNvPr id="302" name="Shape 302"/>
          <p:cNvSpPr/>
          <p:nvPr/>
        </p:nvSpPr>
        <p:spPr>
          <a:xfrm>
            <a:off x="407150" y="407075"/>
            <a:ext cx="8329800" cy="4329300"/>
          </a:xfrm>
          <a:prstGeom prst="rect">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03" name="Shape 303"/>
          <p:cNvSpPr/>
          <p:nvPr/>
        </p:nvSpPr>
        <p:spPr>
          <a:xfrm>
            <a:off x="-117275" y="847256"/>
            <a:ext cx="605400" cy="605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a:off x="217850" y="171250"/>
            <a:ext cx="1054200" cy="10542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a:off x="1156975" y="-137273"/>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06" name="Shape 306"/>
          <p:cNvSpPr/>
          <p:nvPr/>
        </p:nvSpPr>
        <p:spPr>
          <a:xfrm>
            <a:off x="1397225" y="337513"/>
            <a:ext cx="136800" cy="1368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07" name="Shape 307"/>
          <p:cNvSpPr/>
          <p:nvPr/>
        </p:nvSpPr>
        <p:spPr>
          <a:xfrm>
            <a:off x="488128" y="1334484"/>
            <a:ext cx="213000" cy="2130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08" name="Shape 308"/>
          <p:cNvSpPr/>
          <p:nvPr/>
        </p:nvSpPr>
        <p:spPr>
          <a:xfrm>
            <a:off x="7847950" y="4168078"/>
            <a:ext cx="1097700" cy="10977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09" name="Shape 309"/>
          <p:cNvSpPr/>
          <p:nvPr/>
        </p:nvSpPr>
        <p:spPr>
          <a:xfrm>
            <a:off x="8507493" y="2981146"/>
            <a:ext cx="774600" cy="7746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10" name="Shape 310"/>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11" name="Shape 311"/>
          <p:cNvSpPr/>
          <p:nvPr/>
        </p:nvSpPr>
        <p:spPr>
          <a:xfrm>
            <a:off x="8622048" y="3872635"/>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12" name="Shape 312"/>
          <p:cNvSpPr/>
          <p:nvPr/>
        </p:nvSpPr>
        <p:spPr>
          <a:xfrm>
            <a:off x="7550021" y="4801657"/>
            <a:ext cx="213000" cy="2130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13" name="Shape 313"/>
          <p:cNvSpPr/>
          <p:nvPr/>
        </p:nvSpPr>
        <p:spPr>
          <a:xfrm>
            <a:off x="7325660" y="4674667"/>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14" name="Shape 314"/>
          <p:cNvSpPr/>
          <p:nvPr/>
        </p:nvSpPr>
        <p:spPr>
          <a:xfrm>
            <a:off x="258289" y="1577100"/>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15" name="Shape 315"/>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16" name="Shape 316"/>
          <p:cNvGrpSpPr/>
          <p:nvPr/>
        </p:nvGrpSpPr>
        <p:grpSpPr>
          <a:xfrm>
            <a:off x="8142374" y="4477573"/>
            <a:ext cx="508850" cy="478710"/>
            <a:chOff x="5972700" y="2330200"/>
            <a:chExt cx="411625" cy="387275"/>
          </a:xfrm>
        </p:grpSpPr>
        <p:sp>
          <p:nvSpPr>
            <p:cNvPr id="317" name="Shape 317"/>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8" name="Shape 318"/>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19" name="Shape 319"/>
          <p:cNvGrpSpPr/>
          <p:nvPr/>
        </p:nvGrpSpPr>
        <p:grpSpPr>
          <a:xfrm>
            <a:off x="545621" y="382389"/>
            <a:ext cx="398657" cy="631920"/>
            <a:chOff x="6718575" y="2318625"/>
            <a:chExt cx="256950" cy="407375"/>
          </a:xfrm>
        </p:grpSpPr>
        <p:sp>
          <p:nvSpPr>
            <p:cNvPr id="320" name="Shape 320"/>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1" name="Shape 321"/>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2" name="Shape 322"/>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3" name="Shape 323"/>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4" name="Shape 324"/>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5" name="Shape 325"/>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6" name="Shape 326"/>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7" name="Shape 327"/>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28" name="Shape 328"/>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rgbClr val="FFFFFF"/>
                </a:solidFill>
              </a:rPr>
              <a:t>‹nº›</a:t>
            </a:fld>
            <a:endParaRPr lang="en">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lank Yellow">
    <p:spTree>
      <p:nvGrpSpPr>
        <p:cNvPr id="1" name="Shape 329"/>
        <p:cNvGrpSpPr/>
        <p:nvPr/>
      </p:nvGrpSpPr>
      <p:grpSpPr>
        <a:xfrm>
          <a:off x="0" y="0"/>
          <a:ext cx="0" cy="0"/>
          <a:chOff x="0" y="0"/>
          <a:chExt cx="0" cy="0"/>
        </a:xfrm>
      </p:grpSpPr>
      <p:sp>
        <p:nvSpPr>
          <p:cNvPr id="330" name="Shape 330"/>
          <p:cNvSpPr/>
          <p:nvPr/>
        </p:nvSpPr>
        <p:spPr>
          <a:xfrm>
            <a:off x="407150" y="407075"/>
            <a:ext cx="8329800" cy="4329300"/>
          </a:xfrm>
          <a:prstGeom prst="rect">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117275" y="847256"/>
            <a:ext cx="605400" cy="605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217850" y="171250"/>
            <a:ext cx="1054200" cy="10542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1156975" y="-137273"/>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1397225" y="337513"/>
            <a:ext cx="136800" cy="1368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488128" y="1334484"/>
            <a:ext cx="213000"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8507493" y="2981146"/>
            <a:ext cx="774600" cy="7746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258289" y="1577100"/>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44" name="Shape 344"/>
          <p:cNvGrpSpPr/>
          <p:nvPr/>
        </p:nvGrpSpPr>
        <p:grpSpPr>
          <a:xfrm>
            <a:off x="8142374" y="4477573"/>
            <a:ext cx="508850" cy="478710"/>
            <a:chOff x="5972700" y="2330200"/>
            <a:chExt cx="411625" cy="387275"/>
          </a:xfrm>
        </p:grpSpPr>
        <p:sp>
          <p:nvSpPr>
            <p:cNvPr id="345" name="Shape 34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47" name="Shape 347"/>
          <p:cNvGrpSpPr/>
          <p:nvPr/>
        </p:nvGrpSpPr>
        <p:grpSpPr>
          <a:xfrm>
            <a:off x="545621" y="382389"/>
            <a:ext cx="398657" cy="631920"/>
            <a:chOff x="6718575" y="2318625"/>
            <a:chExt cx="256950" cy="407375"/>
          </a:xfrm>
        </p:grpSpPr>
        <p:sp>
          <p:nvSpPr>
            <p:cNvPr id="348" name="Shape 348"/>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2" name="Shape 352"/>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5" name="Shape 355"/>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56" name="Shape 356"/>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rgbClr val="FFFFFF"/>
                </a:solidFill>
              </a:rPr>
              <a:t>‹nº›</a:t>
            </a:fld>
            <a:endParaRPr lang="en">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Blank Magenta">
    <p:spTree>
      <p:nvGrpSpPr>
        <p:cNvPr id="1" name="Shape 357"/>
        <p:cNvGrpSpPr/>
        <p:nvPr/>
      </p:nvGrpSpPr>
      <p:grpSpPr>
        <a:xfrm>
          <a:off x="0" y="0"/>
          <a:ext cx="0" cy="0"/>
          <a:chOff x="0" y="0"/>
          <a:chExt cx="0" cy="0"/>
        </a:xfrm>
      </p:grpSpPr>
      <p:sp>
        <p:nvSpPr>
          <p:cNvPr id="358" name="Shape 358"/>
          <p:cNvSpPr/>
          <p:nvPr/>
        </p:nvSpPr>
        <p:spPr>
          <a:xfrm>
            <a:off x="407150" y="407075"/>
            <a:ext cx="8329800" cy="4329300"/>
          </a:xfrm>
          <a:prstGeom prst="rect">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59" name="Shape 359"/>
          <p:cNvSpPr/>
          <p:nvPr/>
        </p:nvSpPr>
        <p:spPr>
          <a:xfrm>
            <a:off x="217850" y="171250"/>
            <a:ext cx="1054200" cy="10542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60" name="Shape 360"/>
          <p:cNvSpPr/>
          <p:nvPr/>
        </p:nvSpPr>
        <p:spPr>
          <a:xfrm>
            <a:off x="1156975" y="-137273"/>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61" name="Shape 361"/>
          <p:cNvSpPr/>
          <p:nvPr/>
        </p:nvSpPr>
        <p:spPr>
          <a:xfrm>
            <a:off x="1397225" y="337513"/>
            <a:ext cx="136800" cy="1368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62" name="Shape 362"/>
          <p:cNvSpPr/>
          <p:nvPr/>
        </p:nvSpPr>
        <p:spPr>
          <a:xfrm>
            <a:off x="488128" y="1334484"/>
            <a:ext cx="213000" cy="2130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63" name="Shape 363"/>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64" name="Shape 364"/>
          <p:cNvSpPr/>
          <p:nvPr/>
        </p:nvSpPr>
        <p:spPr>
          <a:xfrm>
            <a:off x="8507493" y="2981146"/>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a:off x="8094101" y="3973940"/>
            <a:ext cx="413400" cy="4134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68" name="Shape 368"/>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69" name="Shape 369"/>
          <p:cNvSpPr/>
          <p:nvPr/>
        </p:nvSpPr>
        <p:spPr>
          <a:xfrm>
            <a:off x="258289" y="1577100"/>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70" name="Shape 370"/>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71" name="Shape 371"/>
          <p:cNvGrpSpPr/>
          <p:nvPr/>
        </p:nvGrpSpPr>
        <p:grpSpPr>
          <a:xfrm>
            <a:off x="8142374" y="4477573"/>
            <a:ext cx="508850" cy="478710"/>
            <a:chOff x="5972700" y="2330200"/>
            <a:chExt cx="411625" cy="387275"/>
          </a:xfrm>
        </p:grpSpPr>
        <p:sp>
          <p:nvSpPr>
            <p:cNvPr id="372" name="Shape 37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3" name="Shape 37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74" name="Shape 374"/>
          <p:cNvGrpSpPr/>
          <p:nvPr/>
        </p:nvGrpSpPr>
        <p:grpSpPr>
          <a:xfrm>
            <a:off x="545621" y="382389"/>
            <a:ext cx="398657" cy="631920"/>
            <a:chOff x="6718575" y="2318625"/>
            <a:chExt cx="256950" cy="407375"/>
          </a:xfrm>
        </p:grpSpPr>
        <p:sp>
          <p:nvSpPr>
            <p:cNvPr id="375" name="Shape 37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6" name="Shape 37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7" name="Shape 37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8" name="Shape 37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9" name="Shape 37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0" name="Shape 38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1" name="Shape 38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2" name="Shape 382"/>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83" name="Shape 383"/>
          <p:cNvSpPr/>
          <p:nvPr/>
        </p:nvSpPr>
        <p:spPr>
          <a:xfrm>
            <a:off x="-117275" y="847256"/>
            <a:ext cx="605400" cy="605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84" name="Shape 384"/>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rgbClr val="FFFFFF"/>
                </a:solidFill>
              </a:rPr>
              <a:t>‹nº›</a:t>
            </a:fld>
            <a:endParaRPr lang="en">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01875" y="1033400"/>
            <a:ext cx="5292300" cy="3267300"/>
          </a:xfrm>
          <a:prstGeom prst="rect">
            <a:avLst/>
          </a:prstGeom>
          <a:noFill/>
          <a:ln>
            <a:noFill/>
          </a:ln>
        </p:spPr>
        <p:txBody>
          <a:bodyPr lIns="91425" tIns="91425" rIns="91425" bIns="91425" anchor="t" anchorCtr="0"/>
          <a:lstStyle>
            <a:lvl1pPr lvl="0">
              <a:spcBef>
                <a:spcPts val="60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1pPr>
            <a:lvl2pPr lvl="1">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2pPr>
            <a:lvl3pPr lvl="2">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3pPr>
            <a:lvl4pPr lvl="3">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4pPr>
            <a:lvl5pPr lvl="4">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5pPr>
            <a:lvl6pPr lvl="5">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6pPr>
            <a:lvl7pPr lvl="6">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7pPr>
            <a:lvl8pPr lvl="7">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8pPr>
            <a:lvl9pPr lvl="8">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9pPr>
          </a:lstStyle>
          <a:p>
            <a:endParaRPr/>
          </a:p>
        </p:txBody>
      </p:sp>
      <p:sp>
        <p:nvSpPr>
          <p:cNvPr id="7" name="Shape 7"/>
          <p:cNvSpPr txBox="1">
            <a:spLocks noGrp="1"/>
          </p:cNvSpPr>
          <p:nvPr>
            <p:ph type="title"/>
          </p:nvPr>
        </p:nvSpPr>
        <p:spPr>
          <a:xfrm>
            <a:off x="144075" y="559475"/>
            <a:ext cx="2142000" cy="26304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9pPr>
          </a:lstStyle>
          <a:p>
            <a:endParaRPr/>
          </a:p>
        </p:txBody>
      </p:sp>
      <p:sp>
        <p:nvSpPr>
          <p:cNvPr id="8" name="Shape 8"/>
          <p:cNvSpPr txBox="1">
            <a:spLocks noGrp="1"/>
          </p:cNvSpPr>
          <p:nvPr>
            <p:ph type="sldNum" idx="12"/>
          </p:nvPr>
        </p:nvSpPr>
        <p:spPr>
          <a:xfrm>
            <a:off x="8117983" y="418063"/>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200">
                <a:solidFill>
                  <a:srgbClr val="A6BCC9"/>
                </a:solidFill>
                <a:latin typeface="Lato Light"/>
                <a:ea typeface="Lato Light"/>
                <a:cs typeface="Lato Light"/>
                <a:sym typeface="Lato Light"/>
              </a:rPr>
              <a:t>‹nº›</a:t>
            </a:fld>
            <a:endParaRPr lang="en" sz="1200">
              <a:solidFill>
                <a:srgbClr val="A6BCC9"/>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60" r:id="rId5"/>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ctrTitle"/>
          </p:nvPr>
        </p:nvSpPr>
        <p:spPr>
          <a:xfrm>
            <a:off x="2757250" y="961350"/>
            <a:ext cx="3629400" cy="3220800"/>
          </a:xfrm>
          <a:prstGeom prst="rect">
            <a:avLst/>
          </a:prstGeom>
        </p:spPr>
        <p:txBody>
          <a:bodyPr lIns="91425" tIns="91425" rIns="91425" bIns="91425" anchor="ctr" anchorCtr="0">
            <a:noAutofit/>
          </a:bodyPr>
          <a:lstStyle/>
          <a:p>
            <a:pPr lvl="0">
              <a:spcBef>
                <a:spcPts val="0"/>
              </a:spcBef>
              <a:buNone/>
            </a:pPr>
            <a:r>
              <a:rPr lang="pt-BR" sz="3200" dirty="0"/>
              <a:t>Os direitos de aprendizagem na relação com os objetivos de aprendizagem</a:t>
            </a:r>
            <a:endParaRPr lang="en"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Shape 404"/>
          <p:cNvSpPr txBox="1">
            <a:spLocks noGrp="1"/>
          </p:cNvSpPr>
          <p:nvPr>
            <p:ph type="subTitle" idx="4294967295"/>
          </p:nvPr>
        </p:nvSpPr>
        <p:spPr>
          <a:xfrm>
            <a:off x="1259632" y="1419622"/>
            <a:ext cx="6593700" cy="2592288"/>
          </a:xfrm>
          <a:prstGeom prst="rect">
            <a:avLst/>
          </a:prstGeom>
        </p:spPr>
        <p:txBody>
          <a:bodyPr lIns="91425" tIns="91425" rIns="91425" bIns="91425" anchor="t" anchorCtr="0">
            <a:noAutofit/>
          </a:bodyPr>
          <a:lstStyle/>
          <a:p>
            <a:pPr lvl="0" algn="just">
              <a:spcBef>
                <a:spcPts val="0"/>
              </a:spcBef>
              <a:buNone/>
            </a:pPr>
            <a:r>
              <a:rPr lang="pt-BR" sz="2800" b="1" dirty="0" smtClean="0">
                <a:solidFill>
                  <a:schemeClr val="tx1"/>
                </a:solidFill>
              </a:rPr>
              <a:t>Identificar </a:t>
            </a:r>
            <a:r>
              <a:rPr lang="pt-BR" sz="2800" dirty="0">
                <a:solidFill>
                  <a:schemeClr val="tx1"/>
                </a:solidFill>
              </a:rPr>
              <a:t>a ilustração do poema, </a:t>
            </a:r>
            <a:r>
              <a:rPr lang="pt-BR" sz="2800" b="1" dirty="0">
                <a:solidFill>
                  <a:schemeClr val="tx1"/>
                </a:solidFill>
              </a:rPr>
              <a:t>formular </a:t>
            </a:r>
            <a:r>
              <a:rPr lang="pt-BR" sz="2800" dirty="0">
                <a:solidFill>
                  <a:schemeClr val="tx1"/>
                </a:solidFill>
              </a:rPr>
              <a:t>sugestões de relação entre a imagem e o texto escrito e </a:t>
            </a:r>
            <a:r>
              <a:rPr lang="pt-BR" sz="2800" b="1" dirty="0">
                <a:solidFill>
                  <a:schemeClr val="tx1"/>
                </a:solidFill>
              </a:rPr>
              <a:t>definir </a:t>
            </a:r>
            <a:r>
              <a:rPr lang="pt-BR" sz="2800" dirty="0">
                <a:solidFill>
                  <a:schemeClr val="tx1"/>
                </a:solidFill>
              </a:rPr>
              <a:t>a relação entre o sentido da imagem e o sentido do poema.</a:t>
            </a:r>
            <a:endParaRPr lang="en" sz="2800" dirty="0">
              <a:solidFill>
                <a:schemeClr val="tx1"/>
              </a:solidFill>
            </a:endParaRPr>
          </a:p>
        </p:txBody>
      </p:sp>
      <p:sp>
        <p:nvSpPr>
          <p:cNvPr id="406" name="Shape 406"/>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10</a:t>
            </a:fld>
            <a:endParaRPr lang="en"/>
          </a:p>
        </p:txBody>
      </p:sp>
    </p:spTree>
    <p:extLst>
      <p:ext uri="{BB962C8B-B14F-4D97-AF65-F5344CB8AC3E}">
        <p14:creationId xmlns:p14="http://schemas.microsoft.com/office/powerpoint/2010/main" val="2713934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11</a:t>
            </a:fld>
            <a:endParaRPr lang="en">
              <a:solidFill>
                <a:srgbClr val="FFFFFF"/>
              </a:solidFill>
            </a:endParaRPr>
          </a:p>
        </p:txBody>
      </p:sp>
      <p:pic>
        <p:nvPicPr>
          <p:cNvPr id="3" name="Imagem 2">
            <a:extLst>
              <a:ext uri="{FF2B5EF4-FFF2-40B4-BE49-F238E27FC236}">
                <a16:creationId xmlns="" xmlns:a16="http://schemas.microsoft.com/office/drawing/2014/main" id="{9F0F5A5D-FDCB-4970-A287-6D15FDD38B7B}"/>
              </a:ext>
            </a:extLst>
          </p:cNvPr>
          <p:cNvPicPr>
            <a:picLocks noChangeAspect="1"/>
          </p:cNvPicPr>
          <p:nvPr/>
        </p:nvPicPr>
        <p:blipFill rotWithShape="1">
          <a:blip r:embed="rId2"/>
          <a:srcRect b="2960"/>
          <a:stretch/>
        </p:blipFill>
        <p:spPr>
          <a:xfrm>
            <a:off x="2987824" y="418063"/>
            <a:ext cx="2657230" cy="4320720"/>
          </a:xfrm>
          <a:prstGeom prst="rect">
            <a:avLst/>
          </a:prstGeom>
        </p:spPr>
      </p:pic>
    </p:spTree>
    <p:extLst>
      <p:ext uri="{BB962C8B-B14F-4D97-AF65-F5344CB8AC3E}">
        <p14:creationId xmlns:p14="http://schemas.microsoft.com/office/powerpoint/2010/main" val="80363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1115616" y="2067694"/>
            <a:ext cx="6659700" cy="2376264"/>
          </a:xfrm>
          <a:prstGeom prst="rect">
            <a:avLst/>
          </a:prstGeom>
        </p:spPr>
        <p:txBody>
          <a:bodyPr lIns="91425" tIns="91425" rIns="91425" bIns="91425" anchor="t" anchorCtr="0">
            <a:noAutofit/>
          </a:bodyPr>
          <a:lstStyle/>
          <a:p>
            <a:pPr lvl="0">
              <a:spcBef>
                <a:spcPts val="0"/>
              </a:spcBef>
              <a:buNone/>
            </a:pPr>
            <a:r>
              <a:rPr lang="pt-BR" sz="2800" b="1" dirty="0">
                <a:solidFill>
                  <a:schemeClr val="tx1"/>
                </a:solidFill>
              </a:rPr>
              <a:t>Estabelecer relações de intertextualidade entre os textos.</a:t>
            </a:r>
            <a:endParaRPr lang="en" sz="2800" b="1" dirty="0">
              <a:solidFill>
                <a:schemeClr val="tx1"/>
              </a:solidFill>
            </a:endParaRPr>
          </a:p>
        </p:txBody>
      </p:sp>
      <p:sp>
        <p:nvSpPr>
          <p:cNvPr id="418" name="Shape 418"/>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12</a:t>
            </a:fld>
            <a:endParaRPr lang="en"/>
          </a:p>
        </p:txBody>
      </p:sp>
    </p:spTree>
    <p:extLst>
      <p:ext uri="{BB962C8B-B14F-4D97-AF65-F5344CB8AC3E}">
        <p14:creationId xmlns:p14="http://schemas.microsoft.com/office/powerpoint/2010/main" val="317704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1115616" y="1707654"/>
            <a:ext cx="6840760" cy="2376264"/>
          </a:xfrm>
          <a:prstGeom prst="rect">
            <a:avLst/>
          </a:prstGeom>
        </p:spPr>
        <p:txBody>
          <a:bodyPr lIns="91425" tIns="91425" rIns="91425" bIns="91425" anchor="t" anchorCtr="0">
            <a:noAutofit/>
          </a:bodyPr>
          <a:lstStyle/>
          <a:p>
            <a:pPr lvl="0" algn="just">
              <a:spcBef>
                <a:spcPts val="0"/>
              </a:spcBef>
              <a:buNone/>
            </a:pPr>
            <a:r>
              <a:rPr lang="pt-BR" sz="2700" b="1" i="0" dirty="0" smtClean="0">
                <a:solidFill>
                  <a:schemeClr val="tx1"/>
                </a:solidFill>
              </a:rPr>
              <a:t>Identificar </a:t>
            </a:r>
            <a:r>
              <a:rPr lang="pt-BR" sz="2700" i="0" dirty="0">
                <a:solidFill>
                  <a:schemeClr val="tx1"/>
                </a:solidFill>
              </a:rPr>
              <a:t>a história citada de Robinson Crusoé no texto,</a:t>
            </a:r>
            <a:r>
              <a:rPr lang="pt-BR" sz="2700" b="1" i="0" dirty="0">
                <a:solidFill>
                  <a:schemeClr val="tx1"/>
                </a:solidFill>
              </a:rPr>
              <a:t> agenciar </a:t>
            </a:r>
            <a:r>
              <a:rPr lang="pt-BR" sz="2700" i="0" dirty="0">
                <a:solidFill>
                  <a:schemeClr val="tx1"/>
                </a:solidFill>
              </a:rPr>
              <a:t>os conhecimentos prévios sobre essa história e</a:t>
            </a:r>
            <a:r>
              <a:rPr lang="pt-BR" sz="2700" b="1" i="0" dirty="0">
                <a:solidFill>
                  <a:schemeClr val="tx1"/>
                </a:solidFill>
              </a:rPr>
              <a:t> estabelecer </a:t>
            </a:r>
            <a:r>
              <a:rPr lang="pt-BR" sz="2700" i="0" dirty="0">
                <a:solidFill>
                  <a:schemeClr val="tx1"/>
                </a:solidFill>
              </a:rPr>
              <a:t>relação entre ela e o poema</a:t>
            </a:r>
            <a:r>
              <a:rPr lang="pt-BR" sz="2700" i="0" dirty="0">
                <a:solidFill>
                  <a:schemeClr val="tx1">
                    <a:lumMod val="85000"/>
                    <a:lumOff val="15000"/>
                  </a:schemeClr>
                </a:solidFill>
              </a:rPr>
              <a:t>.</a:t>
            </a:r>
            <a:endParaRPr lang="en" sz="2700" i="0" dirty="0">
              <a:solidFill>
                <a:schemeClr val="tx1">
                  <a:lumMod val="85000"/>
                  <a:lumOff val="15000"/>
                </a:schemeClr>
              </a:solidFill>
            </a:endParaRPr>
          </a:p>
        </p:txBody>
      </p:sp>
      <p:sp>
        <p:nvSpPr>
          <p:cNvPr id="418" name="Shape 418"/>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13</a:t>
            </a:fld>
            <a:endParaRPr lang="en"/>
          </a:p>
        </p:txBody>
      </p:sp>
    </p:spTree>
    <p:extLst>
      <p:ext uri="{BB962C8B-B14F-4D97-AF65-F5344CB8AC3E}">
        <p14:creationId xmlns:p14="http://schemas.microsoft.com/office/powerpoint/2010/main" val="125415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Número de Slide 2"/>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14</a:t>
            </a:fld>
            <a:endParaRPr lang="en">
              <a:solidFill>
                <a:srgbClr val="FFFFFF"/>
              </a:solidFill>
            </a:endParaRPr>
          </a:p>
        </p:txBody>
      </p:sp>
      <p:pic>
        <p:nvPicPr>
          <p:cNvPr id="2050" name="Picture 2" descr="https://images.livrariasaraiva.com.br/imagemnet/imagem.aspx/?pro_id=3691800&amp;qld=90&amp;l=430&amp;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9" y="411510"/>
            <a:ext cx="2986826"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23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Shape 404"/>
          <p:cNvSpPr txBox="1">
            <a:spLocks noGrp="1"/>
          </p:cNvSpPr>
          <p:nvPr>
            <p:ph type="subTitle" idx="4294967295"/>
          </p:nvPr>
        </p:nvSpPr>
        <p:spPr>
          <a:xfrm>
            <a:off x="1115616" y="1686900"/>
            <a:ext cx="6593700" cy="1769700"/>
          </a:xfrm>
          <a:prstGeom prst="rect">
            <a:avLst/>
          </a:prstGeom>
        </p:spPr>
        <p:txBody>
          <a:bodyPr lIns="91425" tIns="91425" rIns="91425" bIns="91425" anchor="t" anchorCtr="0">
            <a:noAutofit/>
          </a:bodyPr>
          <a:lstStyle/>
          <a:p>
            <a:pPr lvl="0" algn="ctr">
              <a:spcBef>
                <a:spcPts val="0"/>
              </a:spcBef>
              <a:buNone/>
            </a:pPr>
            <a:r>
              <a:rPr lang="pt-BR" sz="2800" b="1" i="1" dirty="0">
                <a:solidFill>
                  <a:schemeClr val="tx1"/>
                </a:solidFill>
              </a:rPr>
              <a:t>Apreender assuntos/temas tratados em textos de diferentes gêneros, lidos pelo professor ou outro leitor experiente.</a:t>
            </a:r>
            <a:endParaRPr lang="en" sz="2800" b="1" i="1" dirty="0">
              <a:solidFill>
                <a:schemeClr val="tx1"/>
              </a:solidFill>
            </a:endParaRPr>
          </a:p>
        </p:txBody>
      </p:sp>
      <p:sp>
        <p:nvSpPr>
          <p:cNvPr id="406" name="Shape 406"/>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15</a:t>
            </a:fld>
            <a:endParaRPr lang="en"/>
          </a:p>
        </p:txBody>
      </p:sp>
    </p:spTree>
    <p:extLst>
      <p:ext uri="{BB962C8B-B14F-4D97-AF65-F5344CB8AC3E}">
        <p14:creationId xmlns:p14="http://schemas.microsoft.com/office/powerpoint/2010/main" val="425322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Shape 404"/>
          <p:cNvSpPr txBox="1">
            <a:spLocks noGrp="1"/>
          </p:cNvSpPr>
          <p:nvPr>
            <p:ph type="subTitle" idx="4294967295"/>
          </p:nvPr>
        </p:nvSpPr>
        <p:spPr>
          <a:xfrm>
            <a:off x="1115616" y="1419622"/>
            <a:ext cx="6593700" cy="2592288"/>
          </a:xfrm>
          <a:prstGeom prst="rect">
            <a:avLst/>
          </a:prstGeom>
        </p:spPr>
        <p:txBody>
          <a:bodyPr lIns="91425" tIns="91425" rIns="91425" bIns="91425" anchor="t" anchorCtr="0">
            <a:noAutofit/>
          </a:bodyPr>
          <a:lstStyle/>
          <a:p>
            <a:pPr lvl="0" algn="just">
              <a:spcBef>
                <a:spcPts val="0"/>
              </a:spcBef>
              <a:buNone/>
            </a:pPr>
            <a:r>
              <a:rPr lang="pt-BR" sz="2800" b="1" dirty="0" smtClean="0">
                <a:solidFill>
                  <a:schemeClr val="tx1"/>
                </a:solidFill>
              </a:rPr>
              <a:t>Reconhecer </a:t>
            </a:r>
            <a:r>
              <a:rPr lang="pt-BR" sz="2800" dirty="0">
                <a:solidFill>
                  <a:schemeClr val="tx1"/>
                </a:solidFill>
              </a:rPr>
              <a:t>o assunto abordado no poema </a:t>
            </a:r>
            <a:r>
              <a:rPr lang="pt-BR" sz="2800" i="1" dirty="0">
                <a:solidFill>
                  <a:schemeClr val="tx1"/>
                </a:solidFill>
              </a:rPr>
              <a:t>Infância</a:t>
            </a:r>
            <a:r>
              <a:rPr lang="pt-BR" sz="2800" b="1" dirty="0">
                <a:solidFill>
                  <a:schemeClr val="tx1"/>
                </a:solidFill>
              </a:rPr>
              <a:t>, analisar </a:t>
            </a:r>
            <a:r>
              <a:rPr lang="pt-BR" sz="2800" dirty="0">
                <a:solidFill>
                  <a:schemeClr val="tx1"/>
                </a:solidFill>
              </a:rPr>
              <a:t>o que foi exposto no texto e o contexto histórico brasileiro</a:t>
            </a:r>
            <a:r>
              <a:rPr lang="pt-BR" sz="2800" b="1" dirty="0">
                <a:solidFill>
                  <a:schemeClr val="tx1"/>
                </a:solidFill>
              </a:rPr>
              <a:t> </a:t>
            </a:r>
            <a:r>
              <a:rPr lang="pt-BR" sz="2800" dirty="0">
                <a:solidFill>
                  <a:schemeClr val="tx1"/>
                </a:solidFill>
              </a:rPr>
              <a:t>e</a:t>
            </a:r>
            <a:r>
              <a:rPr lang="pt-BR" sz="2800" b="1" dirty="0">
                <a:solidFill>
                  <a:schemeClr val="tx1"/>
                </a:solidFill>
              </a:rPr>
              <a:t> relacionar </a:t>
            </a:r>
            <a:r>
              <a:rPr lang="pt-BR" sz="2800" dirty="0">
                <a:solidFill>
                  <a:schemeClr val="tx1"/>
                </a:solidFill>
              </a:rPr>
              <a:t>o assunto a sua realidade</a:t>
            </a:r>
            <a:r>
              <a:rPr lang="pt-BR" sz="2800" b="1" dirty="0">
                <a:solidFill>
                  <a:schemeClr val="tx1"/>
                </a:solidFill>
              </a:rPr>
              <a:t>.</a:t>
            </a:r>
            <a:endParaRPr lang="en" sz="2800" b="1" dirty="0">
              <a:solidFill>
                <a:schemeClr val="tx1"/>
              </a:solidFill>
            </a:endParaRPr>
          </a:p>
        </p:txBody>
      </p:sp>
      <p:sp>
        <p:nvSpPr>
          <p:cNvPr id="406" name="Shape 406"/>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16</a:t>
            </a:fld>
            <a:endParaRPr lang="en"/>
          </a:p>
        </p:txBody>
      </p:sp>
    </p:spTree>
    <p:extLst>
      <p:ext uri="{BB962C8B-B14F-4D97-AF65-F5344CB8AC3E}">
        <p14:creationId xmlns:p14="http://schemas.microsoft.com/office/powerpoint/2010/main" val="338280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1115616" y="2067694"/>
            <a:ext cx="6659700" cy="2376264"/>
          </a:xfrm>
          <a:prstGeom prst="rect">
            <a:avLst/>
          </a:prstGeom>
        </p:spPr>
        <p:txBody>
          <a:bodyPr lIns="91425" tIns="91425" rIns="91425" bIns="91425" anchor="t" anchorCtr="0">
            <a:noAutofit/>
          </a:bodyPr>
          <a:lstStyle/>
          <a:p>
            <a:pPr lvl="0">
              <a:spcBef>
                <a:spcPts val="0"/>
              </a:spcBef>
              <a:buNone/>
            </a:pPr>
            <a:r>
              <a:rPr lang="pt-BR" sz="2800" b="1" dirty="0">
                <a:solidFill>
                  <a:schemeClr val="tx1"/>
                </a:solidFill>
              </a:rPr>
              <a:t>Reconhecer finalidades de textos lidos pelo professor ou pelas crianças.</a:t>
            </a:r>
            <a:endParaRPr lang="en" sz="2800" b="1" dirty="0">
              <a:solidFill>
                <a:schemeClr val="tx1"/>
              </a:solidFill>
            </a:endParaRPr>
          </a:p>
        </p:txBody>
      </p:sp>
      <p:sp>
        <p:nvSpPr>
          <p:cNvPr id="418" name="Shape 418"/>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17</a:t>
            </a:fld>
            <a:endParaRPr lang="en"/>
          </a:p>
        </p:txBody>
      </p:sp>
    </p:spTree>
    <p:extLst>
      <p:ext uri="{BB962C8B-B14F-4D97-AF65-F5344CB8AC3E}">
        <p14:creationId xmlns:p14="http://schemas.microsoft.com/office/powerpoint/2010/main" val="3258831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1115616" y="1707654"/>
            <a:ext cx="7200800" cy="2376264"/>
          </a:xfrm>
          <a:prstGeom prst="rect">
            <a:avLst/>
          </a:prstGeom>
        </p:spPr>
        <p:txBody>
          <a:bodyPr lIns="91425" tIns="91425" rIns="91425" bIns="91425" anchor="t" anchorCtr="0">
            <a:noAutofit/>
          </a:bodyPr>
          <a:lstStyle/>
          <a:p>
            <a:pPr lvl="0" algn="just">
              <a:spcBef>
                <a:spcPts val="0"/>
              </a:spcBef>
              <a:buNone/>
            </a:pPr>
            <a:r>
              <a:rPr lang="pt-BR" sz="2700" b="1" i="0" dirty="0" smtClean="0">
                <a:solidFill>
                  <a:schemeClr val="tx1"/>
                </a:solidFill>
              </a:rPr>
              <a:t>Compreender </a:t>
            </a:r>
            <a:r>
              <a:rPr lang="pt-BR" sz="2700" i="0" dirty="0" smtClean="0">
                <a:solidFill>
                  <a:schemeClr val="tx1"/>
                </a:solidFill>
              </a:rPr>
              <a:t>que, </a:t>
            </a:r>
            <a:r>
              <a:rPr lang="pt-BR" sz="2700" i="0" dirty="0">
                <a:solidFill>
                  <a:schemeClr val="tx1"/>
                </a:solidFill>
              </a:rPr>
              <a:t>assim como outros textos lidos em sala, o poema também tem um </a:t>
            </a:r>
            <a:r>
              <a:rPr lang="pt-BR" sz="2700" i="0" dirty="0" smtClean="0">
                <a:solidFill>
                  <a:schemeClr val="tx1"/>
                </a:solidFill>
              </a:rPr>
              <a:t>objetivo/propósito, </a:t>
            </a:r>
            <a:r>
              <a:rPr lang="pt-BR" sz="2700" i="0" dirty="0">
                <a:solidFill>
                  <a:schemeClr val="tx1"/>
                </a:solidFill>
              </a:rPr>
              <a:t>e </a:t>
            </a:r>
            <a:r>
              <a:rPr lang="pt-BR" sz="2700" b="1" i="0" dirty="0">
                <a:solidFill>
                  <a:schemeClr val="tx1"/>
                </a:solidFill>
              </a:rPr>
              <a:t>discutir</a:t>
            </a:r>
            <a:r>
              <a:rPr lang="pt-BR" sz="2700" i="0" dirty="0">
                <a:solidFill>
                  <a:schemeClr val="tx1"/>
                </a:solidFill>
              </a:rPr>
              <a:t> e </a:t>
            </a:r>
            <a:r>
              <a:rPr lang="pt-BR" sz="2700" b="1" i="0" dirty="0">
                <a:solidFill>
                  <a:schemeClr val="tx1"/>
                </a:solidFill>
              </a:rPr>
              <a:t>analisar </a:t>
            </a:r>
            <a:r>
              <a:rPr lang="pt-BR" sz="2700" i="0" dirty="0">
                <a:solidFill>
                  <a:schemeClr val="tx1"/>
                </a:solidFill>
              </a:rPr>
              <a:t>as possibilidades de objetivos/propósitos desse poema.</a:t>
            </a:r>
            <a:endParaRPr lang="en" sz="2700" i="0" dirty="0">
              <a:solidFill>
                <a:schemeClr val="tx1"/>
              </a:solidFill>
            </a:endParaRPr>
          </a:p>
        </p:txBody>
      </p:sp>
      <p:sp>
        <p:nvSpPr>
          <p:cNvPr id="418" name="Shape 418"/>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18</a:t>
            </a:fld>
            <a:endParaRPr lang="en"/>
          </a:p>
        </p:txBody>
      </p:sp>
    </p:spTree>
    <p:extLst>
      <p:ext uri="{BB962C8B-B14F-4D97-AF65-F5344CB8AC3E}">
        <p14:creationId xmlns:p14="http://schemas.microsoft.com/office/powerpoint/2010/main" val="24161766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AF8C97C-CFC8-49DE-996B-9E8C5CCA9E57}"/>
              </a:ext>
            </a:extLst>
          </p:cNvPr>
          <p:cNvSpPr>
            <a:spLocks noGrp="1"/>
          </p:cNvSpPr>
          <p:nvPr>
            <p:ph type="ctrTitle"/>
          </p:nvPr>
        </p:nvSpPr>
        <p:spPr>
          <a:xfrm>
            <a:off x="2757250" y="961350"/>
            <a:ext cx="3629400" cy="3220800"/>
          </a:xfrm>
        </p:spPr>
        <p:txBody>
          <a:bodyPr/>
          <a:lstStyle/>
          <a:p>
            <a:r>
              <a:rPr lang="pt-BR" dirty="0" smtClean="0">
                <a:solidFill>
                  <a:schemeClr val="tx1"/>
                </a:solidFill>
              </a:rPr>
              <a:t>São os objetivos que dão base para a construção da avaliação.</a:t>
            </a:r>
            <a:endParaRPr lang="pt-BR" dirty="0">
              <a:solidFill>
                <a:schemeClr val="tx1"/>
              </a:solidFill>
            </a:endParaRPr>
          </a:p>
        </p:txBody>
      </p:sp>
    </p:spTree>
    <p:extLst>
      <p:ext uri="{BB962C8B-B14F-4D97-AF65-F5344CB8AC3E}">
        <p14:creationId xmlns:p14="http://schemas.microsoft.com/office/powerpoint/2010/main" val="7491556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Texto 1">
            <a:extLst>
              <a:ext uri="{FF2B5EF4-FFF2-40B4-BE49-F238E27FC236}">
                <a16:creationId xmlns="" xmlns:a16="http://schemas.microsoft.com/office/drawing/2014/main" id="{4C982702-C3D2-467F-A0CA-C5E8B4152BE8}"/>
              </a:ext>
            </a:extLst>
          </p:cNvPr>
          <p:cNvSpPr>
            <a:spLocks noGrp="1"/>
          </p:cNvSpPr>
          <p:nvPr>
            <p:ph type="body" idx="1"/>
          </p:nvPr>
        </p:nvSpPr>
        <p:spPr>
          <a:xfrm>
            <a:off x="903501" y="1419622"/>
            <a:ext cx="7488832" cy="2091286"/>
          </a:xfrm>
        </p:spPr>
        <p:txBody>
          <a:bodyPr/>
          <a:lstStyle/>
          <a:p>
            <a:pPr algn="just">
              <a:buNone/>
            </a:pPr>
            <a:r>
              <a:rPr lang="pt-BR" sz="2800" b="1" i="0" dirty="0">
                <a:solidFill>
                  <a:schemeClr val="tx1"/>
                </a:solidFill>
              </a:rPr>
              <a:t>	Não há prática educativa sem objetivos, pois estes expressam os propósitos definidos explícitos quanto ao desenvolvimento das qualidades humanas que todos os indivíduos precisam adquirir para se capacitarem para as lutas sociais de transformação da sociedade.</a:t>
            </a:r>
          </a:p>
        </p:txBody>
      </p:sp>
      <p:sp>
        <p:nvSpPr>
          <p:cNvPr id="3" name="Espaço Reservado para Número de Slide 2">
            <a:extLst>
              <a:ext uri="{FF2B5EF4-FFF2-40B4-BE49-F238E27FC236}">
                <a16:creationId xmlns="" xmlns:a16="http://schemas.microsoft.com/office/drawing/2014/main" id="{D3C861D9-25E9-4E8B-840C-2FE5505D125E}"/>
              </a:ext>
            </a:extLst>
          </p:cNvPr>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2</a:t>
            </a:fld>
            <a:endParaRPr lang="en">
              <a:solidFill>
                <a:srgbClr val="FFFFFF"/>
              </a:solidFill>
            </a:endParaRPr>
          </a:p>
        </p:txBody>
      </p:sp>
    </p:spTree>
    <p:extLst>
      <p:ext uri="{BB962C8B-B14F-4D97-AF65-F5344CB8AC3E}">
        <p14:creationId xmlns:p14="http://schemas.microsoft.com/office/powerpoint/2010/main" val="244033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 xmlns:a16="http://schemas.microsoft.com/office/drawing/2014/main" id="{B087ABE8-8131-4E09-BB53-02BA9D65907A}"/>
              </a:ext>
            </a:extLst>
          </p:cNvPr>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3</a:t>
            </a:fld>
            <a:endParaRPr lang="en">
              <a:solidFill>
                <a:srgbClr val="FFFFFF"/>
              </a:solidFill>
            </a:endParaRPr>
          </a:p>
        </p:txBody>
      </p:sp>
      <p:pic>
        <p:nvPicPr>
          <p:cNvPr id="4" name="Imagem 3">
            <a:extLst>
              <a:ext uri="{FF2B5EF4-FFF2-40B4-BE49-F238E27FC236}">
                <a16:creationId xmlns="" xmlns:a16="http://schemas.microsoft.com/office/drawing/2014/main" id="{6BD47037-AD08-42EA-9355-F4A62C2A9E98}"/>
              </a:ext>
            </a:extLst>
          </p:cNvPr>
          <p:cNvPicPr>
            <a:picLocks noChangeAspect="1"/>
          </p:cNvPicPr>
          <p:nvPr/>
        </p:nvPicPr>
        <p:blipFill>
          <a:blip r:embed="rId2"/>
          <a:stretch>
            <a:fillRect/>
          </a:stretch>
        </p:blipFill>
        <p:spPr>
          <a:xfrm>
            <a:off x="1333985" y="391143"/>
            <a:ext cx="6476029" cy="4340847"/>
          </a:xfrm>
          <a:prstGeom prst="rect">
            <a:avLst/>
          </a:prstGeom>
        </p:spPr>
      </p:pic>
    </p:spTree>
    <p:extLst>
      <p:ext uri="{BB962C8B-B14F-4D97-AF65-F5344CB8AC3E}">
        <p14:creationId xmlns:p14="http://schemas.microsoft.com/office/powerpoint/2010/main" val="166106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 xmlns:a16="http://schemas.microsoft.com/office/drawing/2014/main" id="{24A6AC58-7637-4675-8549-A2D19E86C7B5}"/>
              </a:ext>
            </a:extLst>
          </p:cNvPr>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4</a:t>
            </a:fld>
            <a:endParaRPr lang="en">
              <a:solidFill>
                <a:srgbClr val="FFFFFF"/>
              </a:solidFill>
            </a:endParaRPr>
          </a:p>
        </p:txBody>
      </p:sp>
      <p:sp>
        <p:nvSpPr>
          <p:cNvPr id="3" name="CaixaDeTexto 2">
            <a:extLst>
              <a:ext uri="{FF2B5EF4-FFF2-40B4-BE49-F238E27FC236}">
                <a16:creationId xmlns="" xmlns:a16="http://schemas.microsoft.com/office/drawing/2014/main" id="{EA13397A-D285-460C-8503-DF0E0AD6DA50}"/>
              </a:ext>
            </a:extLst>
          </p:cNvPr>
          <p:cNvSpPr txBox="1"/>
          <p:nvPr/>
        </p:nvSpPr>
        <p:spPr>
          <a:xfrm>
            <a:off x="683568" y="418063"/>
            <a:ext cx="8892480" cy="6340197"/>
          </a:xfrm>
          <a:prstGeom prst="rect">
            <a:avLst/>
          </a:prstGeom>
          <a:noFill/>
        </p:spPr>
        <p:txBody>
          <a:bodyPr wrap="square" numCol="2" rtlCol="0">
            <a:spAutoFit/>
          </a:bodyPr>
          <a:lstStyle/>
          <a:p>
            <a:r>
              <a:rPr lang="pt-BR" dirty="0">
                <a:latin typeface="Lato Light" panose="020F0302020204030203" charset="0"/>
              </a:rPr>
              <a:t>                         </a:t>
            </a:r>
            <a:r>
              <a:rPr lang="pt-BR" b="1" dirty="0">
                <a:latin typeface="Lato Light" panose="020F0302020204030203" charset="0"/>
              </a:rPr>
              <a:t>Infância</a:t>
            </a:r>
          </a:p>
          <a:p>
            <a:pPr algn="r"/>
            <a:endParaRPr lang="pt-BR" dirty="0">
              <a:latin typeface="Lato Light" panose="020F0302020204030203" charset="0"/>
            </a:endParaRPr>
          </a:p>
          <a:p>
            <a:r>
              <a:rPr lang="pt-BR" dirty="0">
                <a:latin typeface="Lato Light" panose="020F0302020204030203" charset="0"/>
              </a:rPr>
              <a:t>                                                A </a:t>
            </a:r>
            <a:r>
              <a:rPr lang="pt-BR" dirty="0" err="1">
                <a:latin typeface="Lato Light" panose="020F0302020204030203" charset="0"/>
              </a:rPr>
              <a:t>Abgar</a:t>
            </a:r>
            <a:r>
              <a:rPr lang="pt-BR" dirty="0">
                <a:latin typeface="Lato Light" panose="020F0302020204030203" charset="0"/>
              </a:rPr>
              <a:t> Renault</a:t>
            </a:r>
          </a:p>
          <a:p>
            <a:pPr algn="r"/>
            <a:endParaRPr lang="pt-BR" dirty="0">
              <a:latin typeface="Lato Light" panose="020F0302020204030203" charset="0"/>
            </a:endParaRPr>
          </a:p>
          <a:p>
            <a:pPr algn="just"/>
            <a:r>
              <a:rPr lang="pt-BR" dirty="0">
                <a:latin typeface="Lato Light" panose="020F0302020204030203" charset="0"/>
              </a:rPr>
              <a:t>Meu pai montava a cavalo, ia para o campo.</a:t>
            </a:r>
          </a:p>
          <a:p>
            <a:pPr algn="just"/>
            <a:r>
              <a:rPr lang="pt-BR" dirty="0">
                <a:latin typeface="Lato Light" panose="020F0302020204030203" charset="0"/>
              </a:rPr>
              <a:t>Minha mãe ficava sentada </a:t>
            </a:r>
            <a:r>
              <a:rPr lang="pt-BR" dirty="0" smtClean="0">
                <a:latin typeface="Lato Light" panose="020F0302020204030203" charset="0"/>
              </a:rPr>
              <a:t>cosendo</a:t>
            </a:r>
            <a:r>
              <a:rPr lang="pt-BR" dirty="0">
                <a:latin typeface="Lato Light" panose="020F0302020204030203" charset="0"/>
              </a:rPr>
              <a:t>.</a:t>
            </a:r>
          </a:p>
          <a:p>
            <a:pPr algn="just"/>
            <a:r>
              <a:rPr lang="pt-BR" dirty="0">
                <a:latin typeface="Lato Light" panose="020F0302020204030203" charset="0"/>
              </a:rPr>
              <a:t>Meu irmão pequeno dormia.</a:t>
            </a:r>
          </a:p>
          <a:p>
            <a:pPr algn="just"/>
            <a:r>
              <a:rPr lang="pt-BR" dirty="0">
                <a:latin typeface="Lato Light" panose="020F0302020204030203" charset="0"/>
              </a:rPr>
              <a:t>Eu sozinho menino entre mangueiras</a:t>
            </a:r>
          </a:p>
          <a:p>
            <a:pPr algn="just"/>
            <a:r>
              <a:rPr lang="pt-BR" dirty="0">
                <a:latin typeface="Lato Light" panose="020F0302020204030203" charset="0"/>
              </a:rPr>
              <a:t>lia a história de Robinson Crusoé,</a:t>
            </a:r>
          </a:p>
          <a:p>
            <a:pPr algn="just"/>
            <a:r>
              <a:rPr lang="pt-BR" dirty="0">
                <a:latin typeface="Lato Light" panose="020F0302020204030203" charset="0"/>
              </a:rPr>
              <a:t>comprida história que não acaba mais.</a:t>
            </a:r>
          </a:p>
          <a:p>
            <a:pPr algn="just"/>
            <a:endParaRPr lang="pt-BR" dirty="0">
              <a:latin typeface="Lato Light" panose="020F0302020204030203" charset="0"/>
            </a:endParaRPr>
          </a:p>
          <a:p>
            <a:pPr algn="just"/>
            <a:r>
              <a:rPr lang="pt-BR" dirty="0">
                <a:latin typeface="Lato Light" panose="020F0302020204030203" charset="0"/>
              </a:rPr>
              <a:t>No meio-dia branco de luz uma voz que aprendeu</a:t>
            </a:r>
          </a:p>
          <a:p>
            <a:pPr algn="just"/>
            <a:r>
              <a:rPr lang="pt-BR" dirty="0">
                <a:latin typeface="Lato Light" panose="020F0302020204030203" charset="0"/>
              </a:rPr>
              <a:t>a ninar nos longes da senzala – e nunca esqueceu</a:t>
            </a:r>
          </a:p>
          <a:p>
            <a:pPr algn="just"/>
            <a:r>
              <a:rPr lang="pt-BR" dirty="0">
                <a:latin typeface="Lato Light" panose="020F0302020204030203" charset="0"/>
              </a:rPr>
              <a:t>chamava para o café.</a:t>
            </a:r>
          </a:p>
          <a:p>
            <a:pPr algn="just"/>
            <a:r>
              <a:rPr lang="pt-BR" dirty="0">
                <a:latin typeface="Lato Light" panose="020F0302020204030203" charset="0"/>
              </a:rPr>
              <a:t>Café preto que nem a preta velha</a:t>
            </a:r>
          </a:p>
          <a:p>
            <a:pPr algn="just"/>
            <a:r>
              <a:rPr lang="pt-BR" dirty="0">
                <a:latin typeface="Lato Light" panose="020F0302020204030203" charset="0"/>
              </a:rPr>
              <a:t>café gostoso</a:t>
            </a:r>
          </a:p>
          <a:p>
            <a:pPr algn="just"/>
            <a:r>
              <a:rPr lang="pt-BR" dirty="0">
                <a:latin typeface="Lato Light" panose="020F0302020204030203" charset="0"/>
              </a:rPr>
              <a:t>café bom.</a:t>
            </a: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endParaRPr lang="pt-BR" dirty="0">
              <a:latin typeface="Lato Light" panose="020F0302020204030203" charset="0"/>
            </a:endParaRPr>
          </a:p>
          <a:p>
            <a:pPr algn="just"/>
            <a:r>
              <a:rPr lang="pt-BR" dirty="0">
                <a:latin typeface="Lato Light" panose="020F0302020204030203" charset="0"/>
              </a:rPr>
              <a:t>Minha mãe ficava sentada cosendo</a:t>
            </a:r>
          </a:p>
          <a:p>
            <a:pPr algn="just"/>
            <a:r>
              <a:rPr lang="pt-BR" dirty="0">
                <a:latin typeface="Lato Light" panose="020F0302020204030203" charset="0"/>
              </a:rPr>
              <a:t>olhando para mim:</a:t>
            </a:r>
          </a:p>
          <a:p>
            <a:pPr algn="just"/>
            <a:r>
              <a:rPr lang="pt-BR" dirty="0">
                <a:latin typeface="Lato Light" panose="020F0302020204030203" charset="0"/>
              </a:rPr>
              <a:t>– Psiu... Não acorde o menino.</a:t>
            </a:r>
          </a:p>
          <a:p>
            <a:pPr algn="just"/>
            <a:r>
              <a:rPr lang="pt-BR" dirty="0">
                <a:latin typeface="Lato Light" panose="020F0302020204030203" charset="0"/>
              </a:rPr>
              <a:t>Para o berço onde pousou o mosquito.</a:t>
            </a:r>
          </a:p>
          <a:p>
            <a:pPr algn="just"/>
            <a:r>
              <a:rPr lang="pt-BR" dirty="0">
                <a:latin typeface="Lato Light" panose="020F0302020204030203" charset="0"/>
              </a:rPr>
              <a:t>E dava um suspiro... Que fundo!</a:t>
            </a:r>
          </a:p>
          <a:p>
            <a:pPr algn="just"/>
            <a:endParaRPr lang="pt-BR" dirty="0">
              <a:latin typeface="Lato Light" panose="020F0302020204030203" charset="0"/>
            </a:endParaRPr>
          </a:p>
          <a:p>
            <a:pPr algn="just"/>
            <a:r>
              <a:rPr lang="pt-BR" dirty="0">
                <a:latin typeface="Lato Light" panose="020F0302020204030203" charset="0"/>
              </a:rPr>
              <a:t>Lá longe meu pai campeava</a:t>
            </a:r>
          </a:p>
          <a:p>
            <a:pPr algn="just"/>
            <a:r>
              <a:rPr lang="pt-BR" dirty="0">
                <a:latin typeface="Lato Light" panose="020F0302020204030203" charset="0"/>
              </a:rPr>
              <a:t>no mato sem fim da fazenda.</a:t>
            </a:r>
          </a:p>
          <a:p>
            <a:pPr algn="just"/>
            <a:endParaRPr lang="pt-BR" dirty="0">
              <a:latin typeface="Lato Light" panose="020F0302020204030203" charset="0"/>
            </a:endParaRPr>
          </a:p>
          <a:p>
            <a:pPr algn="just"/>
            <a:r>
              <a:rPr lang="pt-BR" dirty="0">
                <a:latin typeface="Lato Light" panose="020F0302020204030203" charset="0"/>
              </a:rPr>
              <a:t>E eu não sabia que minha história</a:t>
            </a:r>
          </a:p>
          <a:p>
            <a:pPr algn="just"/>
            <a:r>
              <a:rPr lang="pt-BR" dirty="0">
                <a:latin typeface="Lato Light" panose="020F0302020204030203" charset="0"/>
              </a:rPr>
              <a:t>era mais bonita que a de Robinson Crusoé.</a:t>
            </a:r>
          </a:p>
        </p:txBody>
      </p:sp>
    </p:spTree>
    <p:extLst>
      <p:ext uri="{BB962C8B-B14F-4D97-AF65-F5344CB8AC3E}">
        <p14:creationId xmlns:p14="http://schemas.microsoft.com/office/powerpoint/2010/main" val="3072762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 xmlns:a16="http://schemas.microsoft.com/office/drawing/2014/main" id="{C7C6A349-DA0B-45FD-BF87-67C920517B74}"/>
              </a:ext>
            </a:extLst>
          </p:cNvPr>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5</a:t>
            </a:fld>
            <a:endParaRPr lang="en">
              <a:solidFill>
                <a:srgbClr val="FFFFFF"/>
              </a:solidFill>
            </a:endParaRPr>
          </a:p>
        </p:txBody>
      </p:sp>
      <p:pic>
        <p:nvPicPr>
          <p:cNvPr id="3" name="Imagem 2">
            <a:extLst>
              <a:ext uri="{FF2B5EF4-FFF2-40B4-BE49-F238E27FC236}">
                <a16:creationId xmlns="" xmlns:a16="http://schemas.microsoft.com/office/drawing/2014/main" id="{9F0F5A5D-FDCB-4970-A287-6D15FDD38B7B}"/>
              </a:ext>
            </a:extLst>
          </p:cNvPr>
          <p:cNvPicPr>
            <a:picLocks noChangeAspect="1"/>
          </p:cNvPicPr>
          <p:nvPr/>
        </p:nvPicPr>
        <p:blipFill rotWithShape="1">
          <a:blip r:embed="rId2"/>
          <a:srcRect b="2960"/>
          <a:stretch/>
        </p:blipFill>
        <p:spPr>
          <a:xfrm>
            <a:off x="2987824" y="418063"/>
            <a:ext cx="2657230" cy="4320720"/>
          </a:xfrm>
          <a:prstGeom prst="rect">
            <a:avLst/>
          </a:prstGeom>
        </p:spPr>
      </p:pic>
    </p:spTree>
    <p:extLst>
      <p:ext uri="{BB962C8B-B14F-4D97-AF65-F5344CB8AC3E}">
        <p14:creationId xmlns:p14="http://schemas.microsoft.com/office/powerpoint/2010/main" val="13308777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1115616" y="1923678"/>
            <a:ext cx="6659700" cy="2376264"/>
          </a:xfrm>
          <a:prstGeom prst="rect">
            <a:avLst/>
          </a:prstGeom>
        </p:spPr>
        <p:txBody>
          <a:bodyPr lIns="91425" tIns="91425" rIns="91425" bIns="91425" anchor="t" anchorCtr="0">
            <a:noAutofit/>
          </a:bodyPr>
          <a:lstStyle/>
          <a:p>
            <a:pPr lvl="0">
              <a:spcBef>
                <a:spcPts val="0"/>
              </a:spcBef>
              <a:buNone/>
            </a:pPr>
            <a:r>
              <a:rPr lang="pt-BR" sz="2800" b="1" dirty="0">
                <a:solidFill>
                  <a:schemeClr val="tx1"/>
                </a:solidFill>
              </a:rPr>
              <a:t>Saber procurar no dicionário os significados das palavras e a acepção mais adequada ao contexto de uso.</a:t>
            </a:r>
            <a:endParaRPr lang="en" sz="2800" b="1" dirty="0">
              <a:solidFill>
                <a:schemeClr val="tx1"/>
              </a:solidFill>
            </a:endParaRPr>
          </a:p>
        </p:txBody>
      </p:sp>
      <p:sp>
        <p:nvSpPr>
          <p:cNvPr id="418" name="Shape 418"/>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4" name="Shape 594"/>
          <p:cNvSpPr txBox="1">
            <a:spLocks noGrp="1"/>
          </p:cNvSpPr>
          <p:nvPr>
            <p:ph type="subTitle" idx="4294967295"/>
          </p:nvPr>
        </p:nvSpPr>
        <p:spPr>
          <a:xfrm>
            <a:off x="971600" y="1275606"/>
            <a:ext cx="7272808" cy="2880320"/>
          </a:xfrm>
          <a:prstGeom prst="rect">
            <a:avLst/>
          </a:prstGeom>
        </p:spPr>
        <p:txBody>
          <a:bodyPr lIns="91425" tIns="91425" rIns="91425" bIns="91425" anchor="t" anchorCtr="0">
            <a:noAutofit/>
          </a:bodyPr>
          <a:lstStyle/>
          <a:p>
            <a:pPr marL="0" indent="0" algn="just">
              <a:buNone/>
            </a:pPr>
            <a:r>
              <a:rPr lang="pt-BR" sz="2800" b="1" dirty="0" smtClean="0">
                <a:solidFill>
                  <a:schemeClr val="tx1"/>
                </a:solidFill>
              </a:rPr>
              <a:t>Pesquisar</a:t>
            </a:r>
            <a:r>
              <a:rPr lang="pt-BR" sz="2800" dirty="0" smtClean="0">
                <a:solidFill>
                  <a:schemeClr val="tx1"/>
                </a:solidFill>
              </a:rPr>
              <a:t> </a:t>
            </a:r>
            <a:r>
              <a:rPr lang="pt-BR" sz="2800" dirty="0">
                <a:solidFill>
                  <a:schemeClr val="tx1"/>
                </a:solidFill>
              </a:rPr>
              <a:t>no dicionário o significado das palavras desconhecidas do poema </a:t>
            </a:r>
            <a:r>
              <a:rPr lang="pt-BR" sz="2800" i="1" dirty="0">
                <a:solidFill>
                  <a:schemeClr val="tx1"/>
                </a:solidFill>
              </a:rPr>
              <a:t>Infância</a:t>
            </a:r>
            <a:r>
              <a:rPr lang="pt-BR" sz="2800" dirty="0">
                <a:solidFill>
                  <a:schemeClr val="tx1"/>
                </a:solidFill>
              </a:rPr>
              <a:t>, de Carlos Drummond de Andrade, e </a:t>
            </a:r>
            <a:r>
              <a:rPr lang="pt-BR" sz="2800" b="1" dirty="0">
                <a:solidFill>
                  <a:schemeClr val="tx1"/>
                </a:solidFill>
              </a:rPr>
              <a:t>analisar</a:t>
            </a:r>
            <a:r>
              <a:rPr lang="pt-BR" sz="2800" dirty="0">
                <a:solidFill>
                  <a:schemeClr val="tx1"/>
                </a:solidFill>
              </a:rPr>
              <a:t> qual desses significados faz sentido dentro do texto. </a:t>
            </a:r>
          </a:p>
          <a:p>
            <a:pPr lvl="0" rtl="0">
              <a:spcBef>
                <a:spcPts val="0"/>
              </a:spcBef>
              <a:buClr>
                <a:schemeClr val="dk1"/>
              </a:buClr>
              <a:buSzPct val="55000"/>
              <a:buFont typeface="Arial"/>
              <a:buNone/>
            </a:pPr>
            <a:endParaRPr dirty="0">
              <a:solidFill>
                <a:srgbClr val="4A5C65"/>
              </a:solidFill>
            </a:endParaRPr>
          </a:p>
        </p:txBody>
      </p:sp>
      <p:sp>
        <p:nvSpPr>
          <p:cNvPr id="595" name="Shape 595"/>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idx="12"/>
          </p:nvPr>
        </p:nvSpPr>
        <p:spPr/>
        <p:txBody>
          <a:bodyPr/>
          <a:lstStyle/>
          <a:p>
            <a:pPr lvl="0">
              <a:spcBef>
                <a:spcPts val="0"/>
              </a:spcBef>
              <a:buNone/>
            </a:pPr>
            <a:fld id="{00000000-1234-1234-1234-123412341234}" type="slidenum">
              <a:rPr lang="en" smtClean="0">
                <a:solidFill>
                  <a:srgbClr val="FFFFFF"/>
                </a:solidFill>
              </a:rPr>
              <a:t>8</a:t>
            </a:fld>
            <a:endParaRPr lang="en">
              <a:solidFill>
                <a:srgbClr val="FFFFFF"/>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44" t="53927" r="53671" b="18763"/>
          <a:stretch/>
        </p:blipFill>
        <p:spPr bwMode="auto">
          <a:xfrm>
            <a:off x="1835696" y="1131590"/>
            <a:ext cx="5738450" cy="321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811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Shape 404"/>
          <p:cNvSpPr txBox="1">
            <a:spLocks noGrp="1"/>
          </p:cNvSpPr>
          <p:nvPr>
            <p:ph type="subTitle" idx="4294967295"/>
          </p:nvPr>
        </p:nvSpPr>
        <p:spPr>
          <a:xfrm>
            <a:off x="1275150" y="1851670"/>
            <a:ext cx="6593700" cy="1769700"/>
          </a:xfrm>
          <a:prstGeom prst="rect">
            <a:avLst/>
          </a:prstGeom>
        </p:spPr>
        <p:txBody>
          <a:bodyPr lIns="91425" tIns="91425" rIns="91425" bIns="91425" anchor="t" anchorCtr="0">
            <a:noAutofit/>
          </a:bodyPr>
          <a:lstStyle/>
          <a:p>
            <a:pPr lvl="0" algn="ctr">
              <a:spcBef>
                <a:spcPts val="0"/>
              </a:spcBef>
              <a:buNone/>
            </a:pPr>
            <a:r>
              <a:rPr lang="pt-BR" sz="2800" b="1" i="1" dirty="0">
                <a:solidFill>
                  <a:schemeClr val="tx1"/>
                </a:solidFill>
              </a:rPr>
              <a:t>Relacionar textos verbais e não-verbais, construindo sentidos.</a:t>
            </a:r>
            <a:endParaRPr lang="en" sz="2800" b="1" i="1" dirty="0">
              <a:solidFill>
                <a:schemeClr val="tx1"/>
              </a:solidFill>
            </a:endParaRPr>
          </a:p>
        </p:txBody>
      </p:sp>
      <p:sp>
        <p:nvSpPr>
          <p:cNvPr id="406" name="Shape 406"/>
          <p:cNvSpPr txBox="1">
            <a:spLocks noGrp="1"/>
          </p:cNvSpPr>
          <p:nvPr>
            <p:ph type="sldNum" idx="12"/>
          </p:nvPr>
        </p:nvSpPr>
        <p:spPr>
          <a:xfrm>
            <a:off x="8117983" y="418063"/>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9</a:t>
            </a:fld>
            <a:endParaRPr lang="en"/>
          </a:p>
        </p:txBody>
      </p:sp>
    </p:spTree>
  </p:cSld>
  <p:clrMapOvr>
    <a:masterClrMapping/>
  </p:clrMapOvr>
</p:sld>
</file>

<file path=ppt/theme/theme1.xml><?xml version="1.0" encoding="utf-8"?>
<a:theme xmlns:a="http://schemas.openxmlformats.org/drawingml/2006/main"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391</Words>
  <Application>Microsoft Office PowerPoint</Application>
  <PresentationFormat>Apresentação na tela (16:9)</PresentationFormat>
  <Paragraphs>74</Paragraphs>
  <Slides>19</Slides>
  <Notes>11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19</vt:i4>
      </vt:variant>
    </vt:vector>
  </HeadingPairs>
  <TitlesOfParts>
    <vt:vector size="23" baseType="lpstr">
      <vt:lpstr>Arial</vt:lpstr>
      <vt:lpstr>Lato Light</vt:lpstr>
      <vt:lpstr>Roboto Slab Light</vt:lpstr>
      <vt:lpstr>Kent template</vt:lpstr>
      <vt:lpstr>Os direitos de aprendizagem na relação com os objetivos de aprendizagem</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São os objetivos que dão base para a construção da avaliação.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Planejamento Uma atividade vital para a formação humana</dc:title>
  <dc:creator>Maíra de Sousa Emerick de Maria</dc:creator>
  <cp:lastModifiedBy>Amanda</cp:lastModifiedBy>
  <cp:revision>21</cp:revision>
  <dcterms:modified xsi:type="dcterms:W3CDTF">2018-04-16T12:17:45Z</dcterms:modified>
</cp:coreProperties>
</file>