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328306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e texto verticai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SzPct val="1000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SzPct val="1000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SzPct val="1000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SzPct val="100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SzPct val="100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SzPct val="100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SzPct val="100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SzPct val="100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SzPct val="100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SzPct val="100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SzPct val="1000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SzPct val="1000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SzPct val="100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SzPct val="10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SzPct val="100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SzPct val="100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SzPct val="100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pt-B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1043608" y="1196752"/>
            <a:ext cx="7018974" cy="92333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pt-BR" sz="5400" b="1" i="0" u="none" strike="noStrike" cap="none" dirty="0">
                <a:solidFill>
                  <a:srgbClr val="3A1A62"/>
                </a:solidFill>
                <a:latin typeface="Calibri"/>
                <a:ea typeface="Calibri"/>
                <a:cs typeface="Calibri"/>
                <a:sym typeface="Calibri"/>
              </a:rPr>
              <a:t>LIÇÕES DE UM ESPELHO</a:t>
            </a:r>
          </a:p>
        </p:txBody>
      </p:sp>
      <p:pic>
        <p:nvPicPr>
          <p:cNvPr id="85" name="Shape 85" descr="http://thumbs.dreamstime.com/z/espelho-m%C3%A1gico-3120302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5816" y="2348880"/>
            <a:ext cx="3773051" cy="384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187540" y="548680"/>
            <a:ext cx="8640960" cy="590931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Era uma vez... uma rainha que vivia em um grande castelo. Ela tinha uma varinha mágica que fazia as pessoas bonitas ou feias, alegres ou tristes, vitoriosas ou fracassadas. 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Como todas as rainhas, ela também tinha um espelho mágico. Um dia, querendo avaliar sua beleza, também ela perguntou ao espelho: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-Espelho, espelho meu, existe alguém mais bonita do que eu?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192832" y="57738"/>
            <a:ext cx="8784976" cy="526297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O espelho olhou bem para ela e respondeu: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-Minha rainha, os tempos estão mudados. Esta não é uma resposta assim tão simples. Hoje em dia, para responder a sua pergunta eu preciso de alguns elementos mais claros.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Atônita, a rainha não sabia o que dizer.  Só lhe ocorreu perguntar: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-Como assim?</a:t>
            </a:r>
          </a:p>
        </p:txBody>
      </p:sp>
      <p:pic>
        <p:nvPicPr>
          <p:cNvPr id="97" name="Shape 97" descr="http://www.fashionbubbles.com/files/2011/10/Olivia-Wilde-Bruxa-e-Alec-Baldwin-Espelho-M%C3%A1gico-Branca-de-Neve-e-os-Sete-An%C3%B5es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23928" y="4021622"/>
            <a:ext cx="4198913" cy="2593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160543" y="620688"/>
            <a:ext cx="8784976" cy="461664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Além disso, eu preciso que Vossa Majestade me defina com que bases devo fazer essa avaliação. 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Devo considerar o peso, a altura, a cor dos olhos, o conjunto? Quem devo consultar para fazer essa análise? Por exemplo: se consultar somente os moradores do castelo, vou ter uma resposta; por outro lado, se utilizar parâmetros nacionais, poderei ter outra resposta.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/>
        </p:nvSpPr>
        <p:spPr>
          <a:xfrm>
            <a:off x="117019" y="374367"/>
            <a:ext cx="8856984" cy="20313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Entre a turma da copa ou mesmo entre os anões, a Branca de Neve ganha estourado. 	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</p:txBody>
      </p:sp>
      <p:pic>
        <p:nvPicPr>
          <p:cNvPr id="108" name="Shape 108" descr="https://uploads.socialspirit.com.br/fanfics/capitulos/fanfiction-bangtan-boys-bts-contos-de-k-pop-2025082,08062014153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39752" y="1699816"/>
            <a:ext cx="4896544" cy="48638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295284" y="836712"/>
            <a:ext cx="8424936" cy="138499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Mas, se perguntar aos seus conselheiros, acho que minha rainha terá o primeiro lugar. 	</a:t>
            </a:r>
          </a:p>
        </p:txBody>
      </p:sp>
      <p:pic>
        <p:nvPicPr>
          <p:cNvPr id="114" name="Shape 114" descr="http://indiereader.com/wp-content/uploads/2014/01/queen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39500" y="2061057"/>
            <a:ext cx="4499758" cy="44997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107504" y="764704"/>
            <a:ext cx="8856984" cy="526297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Depois, ainda tem o seguinte: Como vou fazer essa avaliação? Devo utilizar análises continuadas? Posso utilizar alguma prova para verificar o grau dessa beleza? Utilizo a observação?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Finalmente, concluiu o espelho: 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-Será que estou sendo justo? 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-Tantos são os pontos a considerar...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(BATISTA, S.H.S.S.e Cols.(2001)</a:t>
            </a:r>
          </a:p>
        </p:txBody>
      </p:sp>
      <p:pic>
        <p:nvPicPr>
          <p:cNvPr id="120" name="Shape 120" descr="http://extra.globo.com/incoming/17272145-dc0-6fb/w640h360-PROP/espelh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07748" y="2924944"/>
            <a:ext cx="3039871" cy="17127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lt1"/>
        </a:solidFill>
        <a:ln>
          <a:noFill/>
        </a:ln>
      </a:spPr>
      <a:bodyPr wrap="square" lIns="91425" tIns="45700" rIns="91425" bIns="45700" anchor="ctr" anchorCtr="0">
        <a:noAutofit/>
      </a:bodyPr>
      <a:lstStyle>
        <a:defPPr marL="0" marR="0" indent="0" algn="ctr" rtl="0">
          <a:spcBef>
            <a:spcPts val="0"/>
          </a:spcBef>
          <a:buSzPct val="25000"/>
          <a:buNone/>
          <a:defRPr sz="1800" b="0" i="0" u="none" strike="noStrike" cap="none">
            <a:solidFill>
              <a:schemeClr val="lt1"/>
            </a:solidFill>
            <a:latin typeface="Calibri"/>
            <a:ea typeface="Calibri"/>
            <a:cs typeface="Calibri"/>
            <a:sym typeface="Calibri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Apresentação na tela (4:3)</PresentationFormat>
  <Paragraphs>18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Professor Gesiel</cp:lastModifiedBy>
  <cp:revision>1</cp:revision>
  <dcterms:modified xsi:type="dcterms:W3CDTF">2017-11-27T21:47:08Z</dcterms:modified>
</cp:coreProperties>
</file>