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1" r:id="rId6"/>
    <p:sldId id="262" r:id="rId7"/>
    <p:sldId id="275" r:id="rId8"/>
    <p:sldId id="264" r:id="rId9"/>
    <p:sldId id="276" r:id="rId10"/>
    <p:sldId id="277" r:id="rId11"/>
    <p:sldId id="263" r:id="rId12"/>
    <p:sldId id="267" r:id="rId1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0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2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3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36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32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80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1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41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7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4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547E-7D7B-4ACF-B42F-D69B931FF15D}" type="datetimeFigureOut">
              <a:rPr lang="pt-BR" smtClean="0"/>
              <a:pPr/>
              <a:t>13/03/2018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22AF-946A-4F14-8E88-1532A40443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83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12" y="2060848"/>
            <a:ext cx="4992216" cy="28144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36153" y="620688"/>
            <a:ext cx="66247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ORIENTAÇÕES  </a:t>
            </a:r>
            <a:r>
              <a:rPr lang="pt-BR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SOBRE</a:t>
            </a:r>
          </a:p>
          <a:p>
            <a:pPr algn="ctr"/>
            <a:r>
              <a:rPr lang="pt-BR" sz="36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PLANEJAMENTO</a:t>
            </a:r>
            <a:endParaRPr lang="pt-BR" sz="36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94848"/>
            <a:ext cx="1512168" cy="9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3696" y="351323"/>
            <a:ext cx="8634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ATIVIDADES DE SISTEMATIZAÇÃO</a:t>
            </a:r>
            <a:endParaRPr lang="pt-B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2286" y="1182320"/>
            <a:ext cx="8378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São atividades </a:t>
            </a:r>
            <a:r>
              <a:rPr lang="pt-BR" sz="2400" b="1" dirty="0"/>
              <a:t>destinadas </a:t>
            </a:r>
            <a:endParaRPr lang="pt-BR" sz="2400" b="1" dirty="0" smtClean="0"/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à </a:t>
            </a:r>
            <a:r>
              <a:rPr lang="pt-BR" sz="2400" b="1" dirty="0"/>
              <a:t>sistematização de conhecimentos </a:t>
            </a:r>
            <a:r>
              <a:rPr lang="pt-BR" sz="2400" b="1" dirty="0" smtClean="0"/>
              <a:t>pelas </a:t>
            </a:r>
            <a:r>
              <a:rPr lang="pt-BR" sz="2400" b="1" dirty="0"/>
              <a:t>crianças </a:t>
            </a:r>
            <a:endParaRPr lang="pt-BR" sz="2400" b="1" dirty="0" smtClean="0"/>
          </a:p>
          <a:p>
            <a:pPr algn="ctr">
              <a:lnSpc>
                <a:spcPct val="150000"/>
              </a:lnSpc>
            </a:pPr>
            <a:r>
              <a:rPr lang="pt-BR" sz="2400" b="1" dirty="0" smtClean="0"/>
              <a:t>ao </a:t>
            </a:r>
            <a:r>
              <a:rPr lang="pt-BR" sz="2400" b="1" dirty="0"/>
              <a:t>fixarem conteúdos </a:t>
            </a:r>
            <a:r>
              <a:rPr lang="pt-BR" sz="2400" b="1" dirty="0" smtClean="0"/>
              <a:t>que estão </a:t>
            </a:r>
            <a:r>
              <a:rPr lang="pt-BR" sz="2400" b="1" dirty="0"/>
              <a:t>sendo trabalhados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892324" y="321297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/>
              <a:t>No período de alfabetização,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/>
              <a:t>São, PRINCIPALMENTE, atividades relativas à análise e conhecimento do </a:t>
            </a:r>
            <a:r>
              <a:rPr lang="pt-BR" sz="2000" b="1" dirty="0"/>
              <a:t>sistema de escrita alfabética ou ortográfica</a:t>
            </a:r>
          </a:p>
          <a:p>
            <a:pPr algn="ctr">
              <a:lnSpc>
                <a:spcPct val="150000"/>
              </a:lnSpc>
            </a:pPr>
            <a:r>
              <a:rPr lang="pt-BR" sz="2000" b="1" dirty="0"/>
              <a:t>ou aos conhecimentos dos gêneros textuais.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65867" y="5676055"/>
            <a:ext cx="6991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Pressupõe algum tipo de registro escrito pela criança.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459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082" y="44824"/>
            <a:ext cx="89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Distribuir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bem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otimizar</a:t>
            </a:r>
            <a:r>
              <a:rPr lang="en-US" sz="3600" b="1" dirty="0" smtClean="0"/>
              <a:t> o tempo </a:t>
            </a:r>
            <a:r>
              <a:rPr lang="en-US" sz="3600" b="1" dirty="0" err="1" smtClean="0"/>
              <a:t>pedagógico</a:t>
            </a:r>
            <a:endParaRPr lang="pt-BR" sz="36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91593"/>
              </p:ext>
            </p:extLst>
          </p:nvPr>
        </p:nvGraphicFramePr>
        <p:xfrm>
          <a:off x="251520" y="764704"/>
          <a:ext cx="8568954" cy="57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816091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2ª feira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3ª feira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4ª feira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5ª feira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6ª feira</a:t>
                      </a:r>
                      <a:endParaRPr lang="pt-BR" dirty="0"/>
                    </a:p>
                  </a:txBody>
                  <a:tcPr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1ª aula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H.A.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2ª aula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H.A.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3ª aula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H.A.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RECREIO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4ª aula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H.A.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5ª aula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H.A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2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472514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Elaboração: </a:t>
            </a:r>
          </a:p>
          <a:p>
            <a:pPr algn="ctr"/>
            <a:r>
              <a:rPr lang="pt-BR" b="1" dirty="0" smtClean="0"/>
              <a:t>Andréa do Prado </a:t>
            </a:r>
            <a:r>
              <a:rPr lang="pt-BR" b="1" dirty="0" err="1" smtClean="0"/>
              <a:t>Felippe</a:t>
            </a:r>
            <a:r>
              <a:rPr lang="pt-BR" b="1" dirty="0" smtClean="0"/>
              <a:t> </a:t>
            </a:r>
          </a:p>
          <a:p>
            <a:pPr algn="ctr"/>
            <a:r>
              <a:rPr lang="pt-BR" b="1" dirty="0" smtClean="0"/>
              <a:t>Daniela </a:t>
            </a:r>
            <a:r>
              <a:rPr lang="pt-BR" b="1" dirty="0" err="1" smtClean="0"/>
              <a:t>Guse</a:t>
            </a:r>
            <a:r>
              <a:rPr lang="pt-BR" b="1" dirty="0" smtClean="0"/>
              <a:t> Weber e</a:t>
            </a:r>
          </a:p>
        </p:txBody>
      </p:sp>
    </p:spTree>
    <p:extLst>
      <p:ext uri="{BB962C8B-B14F-4D97-AF65-F5344CB8AC3E}">
        <p14:creationId xmlns:p14="http://schemas.microsoft.com/office/powerpoint/2010/main" val="2400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0" y="476672"/>
            <a:ext cx="5040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cap="none" spc="0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De </a:t>
            </a:r>
            <a:r>
              <a:rPr lang="en-US" sz="4800" b="1" cap="none" spc="0" dirty="0" err="1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onde</a:t>
            </a:r>
            <a:r>
              <a:rPr lang="en-US" sz="4800" b="1" cap="none" spc="0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partimos</a:t>
            </a:r>
            <a:r>
              <a:rPr lang="en-US" sz="4800" b="1" cap="none" spc="0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?</a:t>
            </a:r>
            <a:endParaRPr lang="pt-BR" sz="4800" b="1" cap="none" spc="0" dirty="0">
              <a:ln w="10541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364502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err="1" smtClean="0"/>
              <a:t>Conhecer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turma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cada</a:t>
            </a:r>
            <a:r>
              <a:rPr lang="en-US" sz="2000" b="1" dirty="0" smtClean="0"/>
              <a:t> um…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err="1" smtClean="0"/>
              <a:t>Identificar</a:t>
            </a:r>
            <a:r>
              <a:rPr lang="en-US" sz="2000" b="1" dirty="0" smtClean="0"/>
              <a:t> e registrar o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criança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já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sabe</a:t>
            </a:r>
            <a:r>
              <a:rPr lang="en-US" sz="2000" b="1" dirty="0" smtClean="0"/>
              <a:t> e o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precisa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aprender</a:t>
            </a:r>
            <a:r>
              <a:rPr lang="en-US" sz="2000" b="1" dirty="0" smtClean="0"/>
              <a:t>;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2000" b="1" dirty="0" err="1" smtClean="0"/>
              <a:t>Observar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sistematicamente</a:t>
            </a:r>
            <a:r>
              <a:rPr lang="en-US" sz="2000" b="1" dirty="0" smtClean="0"/>
              <a:t> e registrar </a:t>
            </a:r>
            <a:r>
              <a:rPr lang="en-US" sz="2000" b="1" dirty="0" err="1" smtClean="0"/>
              <a:t>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avanços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criança</a:t>
            </a:r>
            <a:r>
              <a:rPr lang="en-US" sz="2000" b="1" dirty="0"/>
              <a:t>.</a:t>
            </a:r>
            <a:endParaRPr lang="en-US" sz="2000" b="1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1412776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DIAGNÓSTICO</a:t>
            </a:r>
          </a:p>
          <a:p>
            <a:pPr algn="ctr"/>
            <a:r>
              <a:rPr lang="pt-BR" sz="2400" b="1" dirty="0" smtClean="0"/>
              <a:t>(A partir dos direitos de aprendizagem)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/>
              <a:t>PERFIL DA TURMA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/>
              <a:t>PERFIL DO ALUNO</a:t>
            </a:r>
          </a:p>
        </p:txBody>
      </p:sp>
    </p:spTree>
    <p:extLst>
      <p:ext uri="{BB962C8B-B14F-4D97-AF65-F5344CB8AC3E}">
        <p14:creationId xmlns:p14="http://schemas.microsoft.com/office/powerpoint/2010/main" val="17441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3728" y="404664"/>
            <a:ext cx="4842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cap="none" spc="0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Para onde vamos?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2295" y="242088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err="1" smtClean="0"/>
              <a:t>Traçar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os</a:t>
            </a:r>
            <a:r>
              <a:rPr lang="en-US" sz="3200" b="1" dirty="0" smtClean="0"/>
              <a:t> OBJETIVOS a </a:t>
            </a:r>
            <a:r>
              <a:rPr lang="en-US" sz="3200" b="1" dirty="0" err="1" smtClean="0"/>
              <a:t>partir</a:t>
            </a:r>
            <a:r>
              <a:rPr lang="en-US" sz="3200" b="1" dirty="0" smtClean="0"/>
              <a:t> dos </a:t>
            </a:r>
            <a:r>
              <a:rPr lang="en-US" sz="3200" b="1" dirty="0" err="1" smtClean="0"/>
              <a:t>direitos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aprendizagem</a:t>
            </a:r>
            <a:r>
              <a:rPr lang="en-US" sz="32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err="1" smtClean="0"/>
              <a:t>Ter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clareza</a:t>
            </a:r>
            <a:r>
              <a:rPr lang="en-US" sz="3200" b="1" dirty="0" smtClean="0"/>
              <a:t> do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precisa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ensinar</a:t>
            </a:r>
            <a:r>
              <a:rPr lang="en-US" sz="3200" b="1" dirty="0" smtClean="0"/>
              <a:t>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491880" y="1235661"/>
            <a:ext cx="185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OBJETIVO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423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808" y="277197"/>
            <a:ext cx="3758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Como </a:t>
            </a:r>
            <a:r>
              <a:rPr lang="en-US" sz="4800" b="1" dirty="0" err="1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vamos</a:t>
            </a:r>
            <a:r>
              <a:rPr lang="en-US" sz="4800" b="1" dirty="0" smtClean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12889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 smtClean="0"/>
              <a:t>Criar</a:t>
            </a:r>
            <a:r>
              <a:rPr lang="en-US" sz="3200" b="1" dirty="0" smtClean="0"/>
              <a:t> um </a:t>
            </a:r>
            <a:r>
              <a:rPr lang="en-US" sz="3200" b="1" dirty="0" err="1" smtClean="0"/>
              <a:t>ambiente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alfabetizador</a:t>
            </a:r>
            <a:r>
              <a:rPr lang="en-US" sz="32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 smtClean="0"/>
              <a:t>Escolher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recursos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adequados</a:t>
            </a:r>
            <a:r>
              <a:rPr lang="en-US" sz="3200" b="1" dirty="0" smtClean="0"/>
              <a:t> 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 smtClean="0"/>
              <a:t>Organizar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alunos</a:t>
            </a:r>
            <a:r>
              <a:rPr lang="en-US" sz="3200" b="1" dirty="0" smtClean="0"/>
              <a:t> de forma </a:t>
            </a:r>
            <a:r>
              <a:rPr lang="en-US" sz="3200" b="1" dirty="0" err="1" smtClean="0"/>
              <a:t>adequada</a:t>
            </a:r>
            <a:r>
              <a:rPr lang="en-US" sz="3200" b="1" dirty="0" smtClean="0"/>
              <a:t> à </a:t>
            </a:r>
            <a:r>
              <a:rPr lang="en-US" sz="3200" b="1" dirty="0" err="1" smtClean="0"/>
              <a:t>atividade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será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desenvolvida</a:t>
            </a:r>
            <a:r>
              <a:rPr lang="en-US" sz="32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/>
              <a:t>Conhecer</a:t>
            </a:r>
            <a:r>
              <a:rPr lang="en-US" sz="3200" b="1" dirty="0"/>
              <a:t> </a:t>
            </a:r>
            <a:r>
              <a:rPr lang="en-US" sz="3200" b="1" dirty="0" err="1"/>
              <a:t>modalidades</a:t>
            </a:r>
            <a:r>
              <a:rPr lang="en-US" sz="3200" b="1" dirty="0"/>
              <a:t> de </a:t>
            </a:r>
            <a:r>
              <a:rPr lang="en-US" sz="3200" b="1" dirty="0" err="1"/>
              <a:t>planejamento</a:t>
            </a:r>
            <a:r>
              <a:rPr lang="en-US" sz="3200" b="1" dirty="0"/>
              <a:t>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err="1" smtClean="0"/>
              <a:t>Distribuir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bem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otimizar</a:t>
            </a:r>
            <a:r>
              <a:rPr lang="en-US" sz="3200" b="1" dirty="0" smtClean="0"/>
              <a:t> o tempo </a:t>
            </a:r>
            <a:r>
              <a:rPr lang="en-US" sz="3200" b="1" dirty="0" err="1" smtClean="0"/>
              <a:t>pedagógico</a:t>
            </a:r>
            <a:r>
              <a:rPr lang="en-US" sz="32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 smtClean="0"/>
              <a:t>Saber </a:t>
            </a:r>
            <a:r>
              <a:rPr lang="en-US" sz="3200" b="1" dirty="0" err="1" smtClean="0"/>
              <a:t>planejar</a:t>
            </a:r>
            <a:r>
              <a:rPr lang="en-US" sz="3200" b="1" dirty="0" smtClean="0"/>
              <a:t>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389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 descr="Z:\Documentos\PNAIC\2014\atividades das cursistas\FOTOS SALAS DE AULA\ANGELA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39" y="4399416"/>
            <a:ext cx="2642441" cy="19819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97603" y="117595"/>
            <a:ext cx="6385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Criar</a:t>
            </a:r>
            <a:r>
              <a:rPr lang="en-US" sz="3600" b="1" dirty="0" smtClean="0"/>
              <a:t> um </a:t>
            </a:r>
            <a:r>
              <a:rPr lang="en-US" sz="3600" b="1" dirty="0" err="1" smtClean="0"/>
              <a:t>ambiente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alfabetizador</a:t>
            </a:r>
            <a:endParaRPr lang="pt-BR" sz="3600" dirty="0"/>
          </a:p>
        </p:txBody>
      </p:sp>
      <p:pic>
        <p:nvPicPr>
          <p:cNvPr id="3" name="Picture 11" descr="Z:\Documentos\PNAIC\2014\atividades das cursistas\FOTOS SALAS DE AULA\PATRICIA CARRAPET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09423"/>
            <a:ext cx="2376265" cy="31683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Z:\Documentos\PNAIC\2014\atividades das cursistas\FOTOS SALAS DE AULA\DANIELA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3" y="4309505"/>
            <a:ext cx="2763242" cy="2071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" descr="C:\Users\Nayara de Assunção\Documents\Professora Nayara\CURSO PNAIC\PNAIC 2014\FOTOS SALA DE AULA\DSC059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1" y="2284848"/>
            <a:ext cx="2899990" cy="18929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Z:\Documentos\PNAIC\2014\atividades das cursistas\FOTOS SALAS DE AULA\ISILDETE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99" y="4373406"/>
            <a:ext cx="2996584" cy="2001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Z:\Documentos\PNAIC\2014\atividades das cursistas\FOTOS SALAS DE AULA\PATRICIA CARRAPETA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27" y="1298944"/>
            <a:ext cx="2159124" cy="28788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Documentos Daniela - Geral\Documentos\escola\2014\fotos\jianine_mtm\foto00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1" y="439797"/>
            <a:ext cx="2333221" cy="1749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cumentos Daniela - Geral\Documentos\escola\2014\fotos\turma 12 ines\SAM_05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24" y="949947"/>
            <a:ext cx="2238797" cy="16790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os Daniela - Geral\Documentos\escola\2013\fotos escola\ambientes de aula\IMG_14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73" y="4332099"/>
            <a:ext cx="1332402" cy="23685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cumentos Daniela - Geral\Documentos\escola\2013\fotos escola\ambientes de aula\IMG_143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93599"/>
            <a:ext cx="1249154" cy="166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2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3688" y="109485"/>
            <a:ext cx="582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Escolher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recursos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adequados</a:t>
            </a:r>
            <a:r>
              <a:rPr lang="en-US" sz="3600" b="1" dirty="0" smtClean="0"/>
              <a:t> </a:t>
            </a:r>
            <a:endParaRPr lang="pt-BR" sz="3600" dirty="0"/>
          </a:p>
        </p:txBody>
      </p:sp>
      <p:pic>
        <p:nvPicPr>
          <p:cNvPr id="4" name="Picture 3" descr="D:\Documentos Daniela - Geral\Documentos\PNAIC\2014\material dos encontros\curso.5_julho\abac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51" y="3212976"/>
            <a:ext cx="24384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ocumentos Daniela - Geral\Documentos\PNAIC\2014\material dos encontros\curso.5_julho\material dour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55" y="4734272"/>
            <a:ext cx="26670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os Daniela - Geral\Documentos\PNAIC\2014\material dos encontros\curso.6_agosto\tan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69" y="4977194"/>
            <a:ext cx="1524000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os Daniela - Geral\Documentos\PNAIC\2014\material dos encontros\curso.3_maio\fotos\SND (3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93" y="1187057"/>
            <a:ext cx="1262094" cy="16827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os Daniela - Geral\Documentos\PNAIC\2014\material dos encontros\curso.3_maio\fotos\SND (3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78" y="3155662"/>
            <a:ext cx="1285124" cy="171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umentos Daniela - Geral\Documentos\PNAIC\2014\material dos encontros\curso.3_maio\fotos\SND (3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2" y="2809902"/>
            <a:ext cx="1524000" cy="203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ocumentos Daniela - Geral\Documentos\PNAIC\2014\material dos encontros\curso.6_agosto\fotos\SAM_14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8" y="5222608"/>
            <a:ext cx="1544960" cy="1158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os Daniela - Geral\Documentos\escola\2014\fotos\uniforme\SAM_09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04" y="1024752"/>
            <a:ext cx="2248318" cy="16862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sultado de imagem para alfabeto com bols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5" y="3073279"/>
            <a:ext cx="2688020" cy="1739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ocumentos Daniela - Geral\Documentos\escola\2013\fotos escola\ambientes de aula\jogos MEC - CEEL - UFP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27" y="793269"/>
            <a:ext cx="2768875" cy="20765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ocumentos Daniela - Geral\Documentos\escola\2013\fotos escola\ambientes de aula\material do projeto Trilha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6" y="4948619"/>
            <a:ext cx="2232998" cy="16746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cumentos Daniela - Geral\Documentos\PNAIC\2014\material dos encontros\curso.5_julho\qv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21" y="2467956"/>
            <a:ext cx="1235634" cy="9255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os Daniela - Geral\Documentos\escola\2013\fotos escola\ambientes de aula\IMG_145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05" y="2277587"/>
            <a:ext cx="888360" cy="11845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os Daniela - Geral\Documentos\escola\2011\fotos 2011\13\2011_06_17 (18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4751"/>
            <a:ext cx="2288751" cy="1716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os Daniela - Geral\Documentos\escola\2013\fotos escola\ambientes de aula\IMG_144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48" y="4996591"/>
            <a:ext cx="1249154" cy="166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586"/>
            <a:ext cx="83681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Organizar</a:t>
            </a:r>
            <a:r>
              <a:rPr lang="en-US" sz="3600" b="1" dirty="0" smtClean="0"/>
              <a:t> a </a:t>
            </a:r>
            <a:r>
              <a:rPr lang="en-US" sz="3600" b="1" dirty="0" err="1" smtClean="0"/>
              <a:t>sala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acordo</a:t>
            </a:r>
            <a:r>
              <a:rPr lang="en-US" sz="3600" b="1" dirty="0" smtClean="0"/>
              <a:t> com a </a:t>
            </a:r>
            <a:r>
              <a:rPr lang="en-US" sz="3600" b="1" dirty="0" err="1" smtClean="0"/>
              <a:t>atividade</a:t>
            </a:r>
            <a:endParaRPr lang="en-US" sz="3600" b="1" dirty="0"/>
          </a:p>
          <a:p>
            <a:pPr algn="ctr"/>
            <a:r>
              <a:rPr lang="en-US" sz="3600" b="1" dirty="0" err="1"/>
              <a:t>q</a:t>
            </a:r>
            <a:r>
              <a:rPr lang="en-US" sz="3600" b="1" dirty="0" err="1" smtClean="0"/>
              <a:t>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será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desenvolvida</a:t>
            </a:r>
            <a:endParaRPr lang="pt-BR" sz="3600" dirty="0"/>
          </a:p>
        </p:txBody>
      </p:sp>
      <p:pic>
        <p:nvPicPr>
          <p:cNvPr id="1026" name="Picture 2" descr="D:\Documentos Daniela - Geral\Documentos\PNAIC\2014\atividades das cursistas\2.FOTOS SALAS DE AULA\MELIZ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65" y="1844824"/>
            <a:ext cx="2572469" cy="19291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os Daniela - Geral\Documentos\PNAIC\2014\atividades das cursistas\FOTOS SALAS DE AULA\DANIEL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04914"/>
            <a:ext cx="2880984" cy="21601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ocumentos Daniela - Geral\Documentos\escola\2013\fotos escola\ambientes de aula\IMG_1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02" y="1628800"/>
            <a:ext cx="2848030" cy="21362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ocumentos Daniela - Geral\Documentos\escola\2013\fotos escola\41_anne frank\S.I. T41_Anne Frank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0" y="4005064"/>
            <a:ext cx="2720328" cy="20402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os Daniela - Geral\Documentos\escola\2013\fotos escola\auxiliares de ensino\IMG_14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03" y="4005064"/>
            <a:ext cx="2551831" cy="19138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os Daniela - Geral\Documentos\escola\2012\fotos 2012\debora\ed.fisica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823509" cy="21176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225514"/>
            <a:ext cx="7931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Conhecer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modalidades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planejamento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899592" y="1743083"/>
            <a:ext cx="548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1" dirty="0"/>
              <a:t>Atividades  permanentes</a:t>
            </a:r>
          </a:p>
          <a:p>
            <a:pPr marL="27432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1" dirty="0"/>
              <a:t>Sequências didáticas</a:t>
            </a:r>
          </a:p>
          <a:p>
            <a:pPr marL="27432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1" dirty="0"/>
              <a:t>Projetos</a:t>
            </a:r>
          </a:p>
          <a:p>
            <a:pPr marL="274320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1" dirty="0"/>
              <a:t>Atividades de </a:t>
            </a:r>
            <a:r>
              <a:rPr lang="pt-BR" sz="2800" b="1" dirty="0" smtClean="0"/>
              <a:t>Sistematização</a:t>
            </a:r>
            <a:endParaRPr lang="pt-BR" sz="2800" b="1" dirty="0"/>
          </a:p>
        </p:txBody>
      </p:sp>
      <p:pic>
        <p:nvPicPr>
          <p:cNvPr id="2049" name="Picture 1" descr=" Image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43083"/>
            <a:ext cx="2255358" cy="29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9350" y="287476"/>
            <a:ext cx="8138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ATIVIDADES PERMANENTES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2286" y="1182320"/>
            <a:ext cx="8378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/>
              <a:t>São atividades realizadas periodicamente,</a:t>
            </a:r>
          </a:p>
          <a:p>
            <a:pPr algn="ctr">
              <a:lnSpc>
                <a:spcPct val="150000"/>
              </a:lnSpc>
            </a:pPr>
            <a:r>
              <a:rPr lang="en-US" sz="2400" b="1" dirty="0"/>
              <a:t>d</a:t>
            </a:r>
            <a:r>
              <a:rPr lang="en-US" sz="2400" b="1" dirty="0" smtClean="0"/>
              <a:t>e forma </a:t>
            </a:r>
            <a:r>
              <a:rPr lang="en-US" sz="2400" b="1" dirty="0" err="1" smtClean="0"/>
              <a:t>permanente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durante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ano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letivo</a:t>
            </a:r>
            <a:r>
              <a:rPr lang="en-US" sz="2400" b="1" dirty="0" smtClean="0"/>
              <a:t>.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5403" y="2401697"/>
            <a:ext cx="47386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Possibilidades: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Leitura</a:t>
            </a:r>
            <a:r>
              <a:rPr lang="en-US" sz="2000" b="1" dirty="0" smtClean="0"/>
              <a:t> do </a:t>
            </a:r>
            <a:r>
              <a:rPr lang="en-US" sz="2000" b="1" dirty="0" err="1" smtClean="0"/>
              <a:t>dia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diário</a:t>
            </a:r>
            <a:r>
              <a:rPr lang="en-US" sz="2000" b="1" dirty="0" smtClean="0"/>
              <a:t>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Roda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conversa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diário</a:t>
            </a:r>
            <a:r>
              <a:rPr lang="en-US" sz="2000" b="1" dirty="0" smtClean="0"/>
              <a:t>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Nossa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assim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semanal</a:t>
            </a:r>
            <a:r>
              <a:rPr lang="en-US" sz="2000" b="1" dirty="0" smtClean="0"/>
              <a:t>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Histórias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família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quinzenal</a:t>
            </a:r>
            <a:r>
              <a:rPr lang="en-US" sz="2000" b="1" dirty="0" smtClean="0"/>
              <a:t>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Descobri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Internet (mensal);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Assiti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TV;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Hora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brincar</a:t>
            </a:r>
            <a:r>
              <a:rPr lang="en-US" sz="2000" b="1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/>
              <a:t>Etc.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88024" y="2401697"/>
            <a:ext cx="413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A rotina diária: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err="1" smtClean="0"/>
              <a:t>Chamada</a:t>
            </a:r>
            <a:r>
              <a:rPr lang="en-US" sz="16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err="1" smtClean="0"/>
              <a:t>Análise</a:t>
            </a:r>
            <a:r>
              <a:rPr lang="en-US" sz="1600" b="1" dirty="0" smtClean="0"/>
              <a:t> dos </a:t>
            </a:r>
            <a:r>
              <a:rPr lang="en-US" sz="1600" b="1" dirty="0" err="1" smtClean="0"/>
              <a:t>nomes</a:t>
            </a:r>
            <a:r>
              <a:rPr lang="en-US" sz="16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err="1" smtClean="0"/>
              <a:t>Calendário</a:t>
            </a:r>
            <a:r>
              <a:rPr lang="en-US" sz="16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err="1" smtClean="0"/>
              <a:t>Leitura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letras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palavras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etc</a:t>
            </a:r>
            <a:r>
              <a:rPr lang="en-US" sz="1600" b="1" dirty="0" smtClean="0"/>
              <a:t>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 err="1" smtClean="0"/>
              <a:t>Cópia</a:t>
            </a:r>
            <a:r>
              <a:rPr lang="en-US" sz="1600" b="1" dirty="0" smtClean="0"/>
              <a:t> da data e </a:t>
            </a:r>
            <a:r>
              <a:rPr lang="en-US" sz="1600" b="1" dirty="0" err="1" smtClean="0"/>
              <a:t>pauta</a:t>
            </a:r>
            <a:r>
              <a:rPr lang="en-US" sz="1600" b="1" dirty="0" smtClean="0"/>
              <a:t> do </a:t>
            </a:r>
            <a:r>
              <a:rPr lang="en-US" sz="1600" b="1" dirty="0" err="1" smtClean="0"/>
              <a:t>dia</a:t>
            </a:r>
            <a:r>
              <a:rPr lang="en-US" sz="1600" b="1" dirty="0" smtClean="0"/>
              <a:t>…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57686" y="4725144"/>
            <a:ext cx="457443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Reflexão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sobre</a:t>
            </a:r>
            <a:r>
              <a:rPr lang="en-US" sz="2400" b="1" dirty="0" smtClean="0"/>
              <a:t>:  </a:t>
            </a:r>
            <a:r>
              <a:rPr lang="en-US" sz="1600" b="1" dirty="0" err="1"/>
              <a:t>Cópia</a:t>
            </a:r>
            <a:r>
              <a:rPr lang="en-US" sz="1600" b="1" dirty="0"/>
              <a:t> </a:t>
            </a:r>
            <a:r>
              <a:rPr lang="en-US" sz="1600" b="1" dirty="0" err="1"/>
              <a:t>da</a:t>
            </a:r>
            <a:r>
              <a:rPr lang="en-US" sz="1600" b="1" dirty="0"/>
              <a:t> </a:t>
            </a:r>
            <a:r>
              <a:rPr lang="en-US" sz="1600" b="1" dirty="0" err="1" smtClean="0"/>
              <a:t>pauta</a:t>
            </a:r>
            <a:r>
              <a:rPr lang="en-US" sz="1600" b="1" dirty="0" smtClean="0"/>
              <a:t> </a:t>
            </a:r>
            <a:r>
              <a:rPr lang="en-US" sz="1600" b="1" dirty="0"/>
              <a:t>do </a:t>
            </a:r>
            <a:r>
              <a:rPr lang="en-US" sz="1600" b="1" dirty="0" err="1"/>
              <a:t>dia</a:t>
            </a:r>
            <a:r>
              <a:rPr lang="en-US" sz="1400" b="1" dirty="0" smtClean="0"/>
              <a:t>…</a:t>
            </a:r>
            <a:endParaRPr lang="en-US" sz="2400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err="1"/>
              <a:t>Pode</a:t>
            </a:r>
            <a:r>
              <a:rPr lang="en-US" sz="1600" b="1" dirty="0"/>
              <a:t> </a:t>
            </a:r>
            <a:r>
              <a:rPr lang="en-US" sz="1600" b="1" dirty="0" err="1"/>
              <a:t>ser</a:t>
            </a:r>
            <a:r>
              <a:rPr lang="en-US" sz="1600" b="1" dirty="0"/>
              <a:t> um </a:t>
            </a:r>
            <a:r>
              <a:rPr lang="en-US" sz="1600" b="1" dirty="0" err="1"/>
              <a:t>momento</a:t>
            </a:r>
            <a:r>
              <a:rPr lang="en-US" sz="1600" b="1" dirty="0"/>
              <a:t> de </a:t>
            </a:r>
            <a:r>
              <a:rPr lang="en-US" sz="1600" b="1" dirty="0" err="1"/>
              <a:t>aprendizagem</a:t>
            </a:r>
            <a:r>
              <a:rPr lang="en-US" sz="1600" b="1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err="1"/>
              <a:t>Quanto</a:t>
            </a:r>
            <a:r>
              <a:rPr lang="en-US" sz="1600" b="1" dirty="0"/>
              <a:t> tempo da aula </a:t>
            </a:r>
            <a:r>
              <a:rPr lang="en-US" sz="1600" b="1" dirty="0" err="1"/>
              <a:t>para</a:t>
            </a:r>
            <a:r>
              <a:rPr lang="en-US" sz="1600" b="1" dirty="0"/>
              <a:t> </a:t>
            </a:r>
            <a:r>
              <a:rPr lang="en-US" sz="1600" b="1" dirty="0" err="1"/>
              <a:t>essa</a:t>
            </a:r>
            <a:r>
              <a:rPr lang="en-US" sz="1600" b="1" dirty="0"/>
              <a:t> </a:t>
            </a:r>
            <a:r>
              <a:rPr lang="en-US" sz="1600" b="1" dirty="0" err="1"/>
              <a:t>cópia</a:t>
            </a:r>
            <a:r>
              <a:rPr lang="en-US" sz="1600" b="1" dirty="0"/>
              <a:t>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err="1"/>
              <a:t>Qual</a:t>
            </a:r>
            <a:r>
              <a:rPr lang="en-US" sz="1600" b="1" dirty="0"/>
              <a:t> o </a:t>
            </a:r>
            <a:r>
              <a:rPr lang="en-US" sz="1600" b="1" dirty="0" err="1"/>
              <a:t>objetivo</a:t>
            </a:r>
            <a:r>
              <a:rPr lang="en-US" sz="1600" b="1" dirty="0"/>
              <a:t> da </a:t>
            </a:r>
            <a:r>
              <a:rPr lang="en-US" sz="1600" b="1" dirty="0" err="1"/>
              <a:t>cópia</a:t>
            </a:r>
            <a:r>
              <a:rPr lang="en-US" sz="1600" b="1" dirty="0"/>
              <a:t>?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82146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367</Words>
  <Application>Microsoft Office PowerPoint</Application>
  <PresentationFormat>Apresentação na tela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Gesiel Pereira da Silveira</cp:lastModifiedBy>
  <cp:revision>132</cp:revision>
  <cp:lastPrinted>2015-03-25T17:38:04Z</cp:lastPrinted>
  <dcterms:created xsi:type="dcterms:W3CDTF">2015-03-23T19:23:52Z</dcterms:created>
  <dcterms:modified xsi:type="dcterms:W3CDTF">2018-03-14T02:41:55Z</dcterms:modified>
</cp:coreProperties>
</file>