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72" r:id="rId5"/>
    <p:sldId id="273" r:id="rId6"/>
    <p:sldId id="274" r:id="rId7"/>
    <p:sldId id="275" r:id="rId8"/>
    <p:sldId id="276" r:id="rId9"/>
    <p:sldId id="261" r:id="rId10"/>
    <p:sldId id="280" r:id="rId11"/>
    <p:sldId id="277" r:id="rId12"/>
    <p:sldId id="264" r:id="rId13"/>
    <p:sldId id="281" r:id="rId14"/>
    <p:sldId id="283" r:id="rId15"/>
    <p:sldId id="278" r:id="rId16"/>
    <p:sldId id="279" r:id="rId17"/>
    <p:sldId id="284" r:id="rId18"/>
    <p:sldId id="285" r:id="rId19"/>
    <p:sldId id="263" r:id="rId20"/>
    <p:sldId id="262" r:id="rId21"/>
    <p:sldId id="286" r:id="rId22"/>
    <p:sldId id="269" r:id="rId23"/>
    <p:sldId id="270" r:id="rId24"/>
    <p:sldId id="267" r:id="rId25"/>
    <p:sldId id="265" r:id="rId26"/>
    <p:sldId id="266" r:id="rId27"/>
    <p:sldId id="268"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2934E-DAF8-45C8-8B3B-99690F030581}" type="doc">
      <dgm:prSet loTypeId="urn:microsoft.com/office/officeart/2005/8/layout/arrow5" loCatId="relationship" qsTypeId="urn:microsoft.com/office/officeart/2005/8/quickstyle/3d2" qsCatId="3D" csTypeId="urn:microsoft.com/office/officeart/2005/8/colors/colorful3" csCatId="colorful" phldr="1"/>
      <dgm:spPr/>
      <dgm:t>
        <a:bodyPr/>
        <a:lstStyle/>
        <a:p>
          <a:endParaRPr lang="pt-BR"/>
        </a:p>
      </dgm:t>
    </dgm:pt>
    <dgm:pt modelId="{1FFE7793-D47C-470E-9E9A-58EA29F652DA}">
      <dgm:prSet phldrT="[Texto]" custT="1"/>
      <dgm:spPr/>
      <dgm:t>
        <a:bodyPr/>
        <a:lstStyle/>
        <a:p>
          <a:r>
            <a:rPr lang="pt-BR" sz="2200" b="1" dirty="0" smtClean="0"/>
            <a:t>DIMENSÃO INTRA                                            PSICOLÓGICA</a:t>
          </a:r>
          <a:endParaRPr lang="pt-BR" sz="2200" b="1" dirty="0"/>
        </a:p>
      </dgm:t>
    </dgm:pt>
    <dgm:pt modelId="{DAE04A40-10FF-48DC-9E7A-31000E1597C1}" type="parTrans" cxnId="{7E79FE20-F7AA-4167-9BC7-B2972BC9F346}">
      <dgm:prSet/>
      <dgm:spPr/>
      <dgm:t>
        <a:bodyPr/>
        <a:lstStyle/>
        <a:p>
          <a:endParaRPr lang="pt-BR" sz="2200"/>
        </a:p>
      </dgm:t>
    </dgm:pt>
    <dgm:pt modelId="{B2144BE0-08A1-40DD-8769-1BA4FD66448F}" type="sibTrans" cxnId="{7E79FE20-F7AA-4167-9BC7-B2972BC9F346}">
      <dgm:prSet/>
      <dgm:spPr/>
      <dgm:t>
        <a:bodyPr/>
        <a:lstStyle/>
        <a:p>
          <a:endParaRPr lang="pt-BR" sz="2200"/>
        </a:p>
      </dgm:t>
    </dgm:pt>
    <dgm:pt modelId="{EE8619AC-A621-49AF-804A-C3E1BE5756ED}">
      <dgm:prSet phldrT="[Texto]" custT="1"/>
      <dgm:spPr/>
      <dgm:t>
        <a:bodyPr/>
        <a:lstStyle/>
        <a:p>
          <a:r>
            <a:rPr lang="pt-BR" sz="2200" b="1" dirty="0" smtClean="0"/>
            <a:t>DIMENSÃO INTER                                                                  PSICOLÓGICA</a:t>
          </a:r>
          <a:endParaRPr lang="pt-BR" sz="2200" b="1" dirty="0"/>
        </a:p>
      </dgm:t>
    </dgm:pt>
    <dgm:pt modelId="{87DB4650-5000-4DA4-BC28-71ED79BCB681}" type="parTrans" cxnId="{14C6DC39-1F83-4C98-B285-B66742067E35}">
      <dgm:prSet/>
      <dgm:spPr/>
      <dgm:t>
        <a:bodyPr/>
        <a:lstStyle/>
        <a:p>
          <a:endParaRPr lang="pt-BR" sz="2200"/>
        </a:p>
      </dgm:t>
    </dgm:pt>
    <dgm:pt modelId="{661E6F65-548F-4D63-A3A0-7770A66BFA60}" type="sibTrans" cxnId="{14C6DC39-1F83-4C98-B285-B66742067E35}">
      <dgm:prSet/>
      <dgm:spPr/>
      <dgm:t>
        <a:bodyPr/>
        <a:lstStyle/>
        <a:p>
          <a:endParaRPr lang="pt-BR" sz="2200"/>
        </a:p>
      </dgm:t>
    </dgm:pt>
    <dgm:pt modelId="{C1EDBFDF-EA64-4421-A126-26B908185CA5}" type="pres">
      <dgm:prSet presAssocID="{F3A2934E-DAF8-45C8-8B3B-99690F030581}" presName="diagram" presStyleCnt="0">
        <dgm:presLayoutVars>
          <dgm:dir/>
          <dgm:resizeHandles val="exact"/>
        </dgm:presLayoutVars>
      </dgm:prSet>
      <dgm:spPr/>
      <dgm:t>
        <a:bodyPr/>
        <a:lstStyle/>
        <a:p>
          <a:endParaRPr lang="pt-BR"/>
        </a:p>
      </dgm:t>
    </dgm:pt>
    <dgm:pt modelId="{27E96423-73C8-487E-A706-290ACBEE0159}" type="pres">
      <dgm:prSet presAssocID="{1FFE7793-D47C-470E-9E9A-58EA29F652DA}" presName="arrow" presStyleLbl="node1" presStyleIdx="0" presStyleCnt="2" custScaleY="100202">
        <dgm:presLayoutVars>
          <dgm:bulletEnabled val="1"/>
        </dgm:presLayoutVars>
      </dgm:prSet>
      <dgm:spPr/>
      <dgm:t>
        <a:bodyPr/>
        <a:lstStyle/>
        <a:p>
          <a:endParaRPr lang="pt-BR"/>
        </a:p>
      </dgm:t>
    </dgm:pt>
    <dgm:pt modelId="{C02F564F-878B-4A0B-84E8-A0D7532044AC}" type="pres">
      <dgm:prSet presAssocID="{EE8619AC-A621-49AF-804A-C3E1BE5756ED}" presName="arrow" presStyleLbl="node1" presStyleIdx="1" presStyleCnt="2">
        <dgm:presLayoutVars>
          <dgm:bulletEnabled val="1"/>
        </dgm:presLayoutVars>
      </dgm:prSet>
      <dgm:spPr/>
      <dgm:t>
        <a:bodyPr/>
        <a:lstStyle/>
        <a:p>
          <a:endParaRPr lang="pt-BR"/>
        </a:p>
      </dgm:t>
    </dgm:pt>
  </dgm:ptLst>
  <dgm:cxnLst>
    <dgm:cxn modelId="{BF34E65F-D7AC-4727-8A3C-098CE2B02147}" type="presOf" srcId="{1FFE7793-D47C-470E-9E9A-58EA29F652DA}" destId="{27E96423-73C8-487E-A706-290ACBEE0159}" srcOrd="0" destOrd="0" presId="urn:microsoft.com/office/officeart/2005/8/layout/arrow5"/>
    <dgm:cxn modelId="{F5BB318A-21A5-454D-AF88-3E439F18A3D2}" type="presOf" srcId="{F3A2934E-DAF8-45C8-8B3B-99690F030581}" destId="{C1EDBFDF-EA64-4421-A126-26B908185CA5}" srcOrd="0" destOrd="0" presId="urn:microsoft.com/office/officeart/2005/8/layout/arrow5"/>
    <dgm:cxn modelId="{93427630-0EDC-495B-B7A6-93D1765D01BB}" type="presOf" srcId="{EE8619AC-A621-49AF-804A-C3E1BE5756ED}" destId="{C02F564F-878B-4A0B-84E8-A0D7532044AC}" srcOrd="0" destOrd="0" presId="urn:microsoft.com/office/officeart/2005/8/layout/arrow5"/>
    <dgm:cxn modelId="{7E79FE20-F7AA-4167-9BC7-B2972BC9F346}" srcId="{F3A2934E-DAF8-45C8-8B3B-99690F030581}" destId="{1FFE7793-D47C-470E-9E9A-58EA29F652DA}" srcOrd="0" destOrd="0" parTransId="{DAE04A40-10FF-48DC-9E7A-31000E1597C1}" sibTransId="{B2144BE0-08A1-40DD-8769-1BA4FD66448F}"/>
    <dgm:cxn modelId="{14C6DC39-1F83-4C98-B285-B66742067E35}" srcId="{F3A2934E-DAF8-45C8-8B3B-99690F030581}" destId="{EE8619AC-A621-49AF-804A-C3E1BE5756ED}" srcOrd="1" destOrd="0" parTransId="{87DB4650-5000-4DA4-BC28-71ED79BCB681}" sibTransId="{661E6F65-548F-4D63-A3A0-7770A66BFA60}"/>
    <dgm:cxn modelId="{0554E29A-C4AA-4B5A-B733-FD2C67FFB61B}" type="presParOf" srcId="{C1EDBFDF-EA64-4421-A126-26B908185CA5}" destId="{27E96423-73C8-487E-A706-290ACBEE0159}" srcOrd="0" destOrd="0" presId="urn:microsoft.com/office/officeart/2005/8/layout/arrow5"/>
    <dgm:cxn modelId="{0B9C4BB3-E11C-4A5F-A712-1F497660489C}" type="presParOf" srcId="{C1EDBFDF-EA64-4421-A126-26B908185CA5}" destId="{C02F564F-878B-4A0B-84E8-A0D7532044A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7D2C8-9447-4276-9AE7-62E5C05EBD25}"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pt-BR"/>
        </a:p>
      </dgm:t>
    </dgm:pt>
    <dgm:pt modelId="{91699027-5B02-4FA9-819C-C88F0803DD7D}">
      <dgm:prSet phldrT="[Texto]" custT="1"/>
      <dgm:spPr/>
      <dgm:t>
        <a:bodyPr/>
        <a:lstStyle/>
        <a:p>
          <a:r>
            <a:rPr lang="pt-BR" sz="2600" b="1" dirty="0" smtClean="0"/>
            <a:t>ÂNGELA KLEIMAN (Duas fases de produção)</a:t>
          </a:r>
          <a:endParaRPr lang="pt-BR" sz="2600" b="1" dirty="0"/>
        </a:p>
      </dgm:t>
    </dgm:pt>
    <dgm:pt modelId="{500E04BC-2052-4047-9922-4254A636D5F1}" type="parTrans" cxnId="{186D1429-58BE-4A91-9808-991C4266EBC0}">
      <dgm:prSet/>
      <dgm:spPr/>
      <dgm:t>
        <a:bodyPr/>
        <a:lstStyle/>
        <a:p>
          <a:endParaRPr lang="pt-BR" sz="2600" b="1"/>
        </a:p>
      </dgm:t>
    </dgm:pt>
    <dgm:pt modelId="{85E70993-6FA3-4C8C-95B5-2C41EA148199}" type="sibTrans" cxnId="{186D1429-58BE-4A91-9808-991C4266EBC0}">
      <dgm:prSet/>
      <dgm:spPr/>
      <dgm:t>
        <a:bodyPr/>
        <a:lstStyle/>
        <a:p>
          <a:endParaRPr lang="pt-BR" sz="2600" b="1"/>
        </a:p>
      </dgm:t>
    </dgm:pt>
    <dgm:pt modelId="{ADB3E237-05CA-4CF4-BB2A-FA4E6E7A5F7B}">
      <dgm:prSet phldrT="[Texto]" custT="1"/>
      <dgm:spPr/>
      <dgm:t>
        <a:bodyPr/>
        <a:lstStyle/>
        <a:p>
          <a:r>
            <a:rPr lang="pt-BR" sz="2600" b="1" dirty="0" smtClean="0"/>
            <a:t>Leitura como cognição</a:t>
          </a:r>
          <a:endParaRPr lang="pt-BR" sz="2600" b="1" dirty="0"/>
        </a:p>
      </dgm:t>
    </dgm:pt>
    <dgm:pt modelId="{8E4ED18B-1446-4446-833A-9E68D0D84F9C}" type="parTrans" cxnId="{EAAECE5A-A5E1-4E3A-89FC-54B7A14664C3}">
      <dgm:prSet/>
      <dgm:spPr/>
      <dgm:t>
        <a:bodyPr/>
        <a:lstStyle/>
        <a:p>
          <a:endParaRPr lang="pt-BR" sz="2600" b="1"/>
        </a:p>
      </dgm:t>
    </dgm:pt>
    <dgm:pt modelId="{E6BE8E8D-C427-4DCA-A43B-792E42266F67}" type="sibTrans" cxnId="{EAAECE5A-A5E1-4E3A-89FC-54B7A14664C3}">
      <dgm:prSet/>
      <dgm:spPr/>
      <dgm:t>
        <a:bodyPr/>
        <a:lstStyle/>
        <a:p>
          <a:endParaRPr lang="pt-BR" sz="2600" b="1"/>
        </a:p>
      </dgm:t>
    </dgm:pt>
    <dgm:pt modelId="{E1E66F81-B41D-4285-A495-1647F802D250}">
      <dgm:prSet phldrT="[Texto]" custT="1"/>
      <dgm:spPr/>
      <dgm:t>
        <a:bodyPr/>
        <a:lstStyle/>
        <a:p>
          <a:r>
            <a:rPr lang="pt-BR" sz="2600" b="1" dirty="0" smtClean="0"/>
            <a:t>Leitura como processo cultural</a:t>
          </a:r>
          <a:endParaRPr lang="pt-BR" sz="2600" b="1" dirty="0"/>
        </a:p>
      </dgm:t>
    </dgm:pt>
    <dgm:pt modelId="{6259CDFA-6739-4D39-92E6-125F8131CA83}" type="parTrans" cxnId="{B6BB919C-2AFC-4CE3-BFEE-461C8EC2F87A}">
      <dgm:prSet/>
      <dgm:spPr/>
      <dgm:t>
        <a:bodyPr/>
        <a:lstStyle/>
        <a:p>
          <a:endParaRPr lang="pt-BR" sz="2600" b="1"/>
        </a:p>
      </dgm:t>
    </dgm:pt>
    <dgm:pt modelId="{2AB3C9F5-7EEB-4E45-808F-1F55619BDD14}" type="sibTrans" cxnId="{B6BB919C-2AFC-4CE3-BFEE-461C8EC2F87A}">
      <dgm:prSet/>
      <dgm:spPr/>
      <dgm:t>
        <a:bodyPr/>
        <a:lstStyle/>
        <a:p>
          <a:endParaRPr lang="pt-BR" sz="2600" b="1"/>
        </a:p>
      </dgm:t>
    </dgm:pt>
    <dgm:pt modelId="{3373F730-C329-4A59-BFDF-A00A4CBAB9A6}">
      <dgm:prSet phldrT="[Texto]" custT="1"/>
      <dgm:spPr/>
      <dgm:t>
        <a:bodyPr/>
        <a:lstStyle/>
        <a:p>
          <a:r>
            <a:rPr lang="pt-BR" sz="2600" b="1" dirty="0" smtClean="0"/>
            <a:t>ISABEL SOLÉ</a:t>
          </a:r>
          <a:endParaRPr lang="pt-BR" sz="2600" b="1" dirty="0"/>
        </a:p>
      </dgm:t>
    </dgm:pt>
    <dgm:pt modelId="{9337D95C-F327-4C78-8213-F1BC2FE5BC2E}" type="parTrans" cxnId="{74C05115-3B3A-4F7E-A4E2-7CDA325454A5}">
      <dgm:prSet/>
      <dgm:spPr/>
      <dgm:t>
        <a:bodyPr/>
        <a:lstStyle/>
        <a:p>
          <a:endParaRPr lang="pt-BR" sz="2600" b="1"/>
        </a:p>
      </dgm:t>
    </dgm:pt>
    <dgm:pt modelId="{B4503D1A-2BD1-4E0B-80F4-6BBD777ED190}" type="sibTrans" cxnId="{74C05115-3B3A-4F7E-A4E2-7CDA325454A5}">
      <dgm:prSet/>
      <dgm:spPr/>
      <dgm:t>
        <a:bodyPr/>
        <a:lstStyle/>
        <a:p>
          <a:endParaRPr lang="pt-BR" sz="2600" b="1"/>
        </a:p>
      </dgm:t>
    </dgm:pt>
    <dgm:pt modelId="{A2F98BD6-1BCE-467C-AA84-75F28285A58F}">
      <dgm:prSet phldrT="[Texto]" custT="1"/>
      <dgm:spPr/>
      <dgm:t>
        <a:bodyPr/>
        <a:lstStyle/>
        <a:p>
          <a:r>
            <a:rPr lang="pt-BR" sz="2600" b="1" dirty="0" smtClean="0"/>
            <a:t>Decifração e compreensão</a:t>
          </a:r>
          <a:endParaRPr lang="pt-BR" sz="2600" b="1" dirty="0"/>
        </a:p>
      </dgm:t>
    </dgm:pt>
    <dgm:pt modelId="{2BF17EFC-171F-4BCF-BF4E-BB879F5C0F4C}" type="parTrans" cxnId="{AA37FD60-922A-4E5F-83E8-4711FBF4AE4B}">
      <dgm:prSet/>
      <dgm:spPr/>
      <dgm:t>
        <a:bodyPr/>
        <a:lstStyle/>
        <a:p>
          <a:endParaRPr lang="pt-BR" sz="2600" b="1"/>
        </a:p>
      </dgm:t>
    </dgm:pt>
    <dgm:pt modelId="{6643EA17-06C5-4536-9A43-FCD04F700C4B}" type="sibTrans" cxnId="{AA37FD60-922A-4E5F-83E8-4711FBF4AE4B}">
      <dgm:prSet/>
      <dgm:spPr/>
      <dgm:t>
        <a:bodyPr/>
        <a:lstStyle/>
        <a:p>
          <a:endParaRPr lang="pt-BR" sz="2600" b="1"/>
        </a:p>
      </dgm:t>
    </dgm:pt>
    <dgm:pt modelId="{53D7F21E-2E30-421E-969A-672A3C1B09BC}">
      <dgm:prSet phldrT="[Texto]" custT="1"/>
      <dgm:spPr/>
      <dgm:t>
        <a:bodyPr/>
        <a:lstStyle/>
        <a:p>
          <a:r>
            <a:rPr lang="pt-BR" sz="2600" b="1" dirty="0" smtClean="0"/>
            <a:t>PERCIVAL LEME BRITTO</a:t>
          </a:r>
          <a:endParaRPr lang="pt-BR" sz="2600" b="1" dirty="0"/>
        </a:p>
      </dgm:t>
    </dgm:pt>
    <dgm:pt modelId="{A2527C8D-E054-4A33-B832-CA89D5E775A2}" type="parTrans" cxnId="{8B9469D2-9F86-4442-A3B7-B4C10E24B9C0}">
      <dgm:prSet/>
      <dgm:spPr/>
      <dgm:t>
        <a:bodyPr/>
        <a:lstStyle/>
        <a:p>
          <a:endParaRPr lang="pt-BR" sz="2600" b="1"/>
        </a:p>
      </dgm:t>
    </dgm:pt>
    <dgm:pt modelId="{20357F4A-5A9A-4A18-B2B0-2EB8BD7225B0}" type="sibTrans" cxnId="{8B9469D2-9F86-4442-A3B7-B4C10E24B9C0}">
      <dgm:prSet/>
      <dgm:spPr/>
      <dgm:t>
        <a:bodyPr/>
        <a:lstStyle/>
        <a:p>
          <a:endParaRPr lang="pt-BR" sz="2600" b="1"/>
        </a:p>
      </dgm:t>
    </dgm:pt>
    <dgm:pt modelId="{CF63D16C-4678-47E1-BF17-F170B151F3EF}">
      <dgm:prSet phldrT="[Texto]" custT="1"/>
      <dgm:spPr/>
      <dgm:t>
        <a:bodyPr/>
        <a:lstStyle/>
        <a:p>
          <a:r>
            <a:rPr lang="pt-BR" sz="2600" b="1" dirty="0" smtClean="0"/>
            <a:t>Práticas de letramento e interação social</a:t>
          </a:r>
          <a:endParaRPr lang="pt-BR" sz="2600" b="1" dirty="0"/>
        </a:p>
      </dgm:t>
    </dgm:pt>
    <dgm:pt modelId="{F8270E35-9388-4735-87FD-5A7FCD996943}" type="parTrans" cxnId="{26CD1164-E207-4445-90AF-0FB12A08FBE2}">
      <dgm:prSet/>
      <dgm:spPr/>
      <dgm:t>
        <a:bodyPr/>
        <a:lstStyle/>
        <a:p>
          <a:endParaRPr lang="pt-BR" sz="2600" b="1"/>
        </a:p>
      </dgm:t>
    </dgm:pt>
    <dgm:pt modelId="{668E7643-F911-4E3D-9D0A-7304232A8C7A}" type="sibTrans" cxnId="{26CD1164-E207-4445-90AF-0FB12A08FBE2}">
      <dgm:prSet/>
      <dgm:spPr/>
      <dgm:t>
        <a:bodyPr/>
        <a:lstStyle/>
        <a:p>
          <a:endParaRPr lang="pt-BR" sz="2600" b="1"/>
        </a:p>
      </dgm:t>
    </dgm:pt>
    <dgm:pt modelId="{B336126E-167A-45A7-9624-35D871F9F8FC}" type="pres">
      <dgm:prSet presAssocID="{F257D2C8-9447-4276-9AE7-62E5C05EBD25}" presName="linear" presStyleCnt="0">
        <dgm:presLayoutVars>
          <dgm:dir/>
          <dgm:resizeHandles val="exact"/>
        </dgm:presLayoutVars>
      </dgm:prSet>
      <dgm:spPr/>
      <dgm:t>
        <a:bodyPr/>
        <a:lstStyle/>
        <a:p>
          <a:endParaRPr lang="pt-BR"/>
        </a:p>
      </dgm:t>
    </dgm:pt>
    <dgm:pt modelId="{A332CFF2-FB91-4FBC-A9C0-A2A488B6F8B4}" type="pres">
      <dgm:prSet presAssocID="{91699027-5B02-4FA9-819C-C88F0803DD7D}" presName="comp" presStyleCnt="0"/>
      <dgm:spPr/>
    </dgm:pt>
    <dgm:pt modelId="{E82CD4C2-8EB1-41C7-BE55-D60AB8621FE4}" type="pres">
      <dgm:prSet presAssocID="{91699027-5B02-4FA9-819C-C88F0803DD7D}" presName="box" presStyleLbl="node1" presStyleIdx="0" presStyleCnt="3"/>
      <dgm:spPr/>
      <dgm:t>
        <a:bodyPr/>
        <a:lstStyle/>
        <a:p>
          <a:endParaRPr lang="pt-BR"/>
        </a:p>
      </dgm:t>
    </dgm:pt>
    <dgm:pt modelId="{7F1B066F-C258-4943-95F8-E414FB9A5A0C}" type="pres">
      <dgm:prSet presAssocID="{91699027-5B02-4FA9-819C-C88F0803DD7D}" presName="img" presStyleLbl="fgImgPlace1" presStyleIdx="0" presStyleCnt="3" custLinFactNeighborX="-1093" custLinFactNeighborY="-209"/>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38E53CAA-8FAC-4A11-B001-F78BC560C221}" type="pres">
      <dgm:prSet presAssocID="{91699027-5B02-4FA9-819C-C88F0803DD7D}" presName="text" presStyleLbl="node1" presStyleIdx="0" presStyleCnt="3">
        <dgm:presLayoutVars>
          <dgm:bulletEnabled val="1"/>
        </dgm:presLayoutVars>
      </dgm:prSet>
      <dgm:spPr/>
      <dgm:t>
        <a:bodyPr/>
        <a:lstStyle/>
        <a:p>
          <a:endParaRPr lang="pt-BR"/>
        </a:p>
      </dgm:t>
    </dgm:pt>
    <dgm:pt modelId="{468CFE40-2077-4A57-BCD9-2EE00F621866}" type="pres">
      <dgm:prSet presAssocID="{85E70993-6FA3-4C8C-95B5-2C41EA148199}" presName="spacer" presStyleCnt="0"/>
      <dgm:spPr/>
    </dgm:pt>
    <dgm:pt modelId="{FF78A729-FF91-45DB-ADFB-E0F36EA9063D}" type="pres">
      <dgm:prSet presAssocID="{3373F730-C329-4A59-BFDF-A00A4CBAB9A6}" presName="comp" presStyleCnt="0"/>
      <dgm:spPr/>
    </dgm:pt>
    <dgm:pt modelId="{5871828C-501F-47EF-ADF2-E0B9B060FCA8}" type="pres">
      <dgm:prSet presAssocID="{3373F730-C329-4A59-BFDF-A00A4CBAB9A6}" presName="box" presStyleLbl="node1" presStyleIdx="1" presStyleCnt="3"/>
      <dgm:spPr/>
      <dgm:t>
        <a:bodyPr/>
        <a:lstStyle/>
        <a:p>
          <a:endParaRPr lang="pt-BR"/>
        </a:p>
      </dgm:t>
    </dgm:pt>
    <dgm:pt modelId="{F55850F4-25D8-456E-BEED-FF85386785F5}" type="pres">
      <dgm:prSet presAssocID="{3373F730-C329-4A59-BFDF-A00A4CBAB9A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CB5A08F6-BCE0-41D4-A006-976902710F9D}" type="pres">
      <dgm:prSet presAssocID="{3373F730-C329-4A59-BFDF-A00A4CBAB9A6}" presName="text" presStyleLbl="node1" presStyleIdx="1" presStyleCnt="3">
        <dgm:presLayoutVars>
          <dgm:bulletEnabled val="1"/>
        </dgm:presLayoutVars>
      </dgm:prSet>
      <dgm:spPr/>
      <dgm:t>
        <a:bodyPr/>
        <a:lstStyle/>
        <a:p>
          <a:endParaRPr lang="pt-BR"/>
        </a:p>
      </dgm:t>
    </dgm:pt>
    <dgm:pt modelId="{D40FCC49-ED45-4B99-A2B9-CB3B43134BE8}" type="pres">
      <dgm:prSet presAssocID="{B4503D1A-2BD1-4E0B-80F4-6BBD777ED190}" presName="spacer" presStyleCnt="0"/>
      <dgm:spPr/>
    </dgm:pt>
    <dgm:pt modelId="{C6942571-4B81-4AC9-B0CB-C72159801239}" type="pres">
      <dgm:prSet presAssocID="{53D7F21E-2E30-421E-969A-672A3C1B09BC}" presName="comp" presStyleCnt="0"/>
      <dgm:spPr/>
    </dgm:pt>
    <dgm:pt modelId="{0DFD29DF-A402-451D-9952-EA20FC792531}" type="pres">
      <dgm:prSet presAssocID="{53D7F21E-2E30-421E-969A-672A3C1B09BC}" presName="box" presStyleLbl="node1" presStyleIdx="2" presStyleCnt="3"/>
      <dgm:spPr/>
      <dgm:t>
        <a:bodyPr/>
        <a:lstStyle/>
        <a:p>
          <a:endParaRPr lang="pt-BR"/>
        </a:p>
      </dgm:t>
    </dgm:pt>
    <dgm:pt modelId="{4651A16B-3F8F-423D-BEC8-EAF4709FD016}" type="pres">
      <dgm:prSet presAssocID="{53D7F21E-2E30-421E-969A-672A3C1B09BC}" presName="img" presStyleLbl="fgImgPlace1" presStyleIdx="2" presStyleCnt="3" custLinFactNeighborX="-1093" custLinFactNeighborY="1726"/>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t>
        <a:bodyPr/>
        <a:lstStyle/>
        <a:p>
          <a:endParaRPr lang="pt-BR"/>
        </a:p>
      </dgm:t>
    </dgm:pt>
    <dgm:pt modelId="{FBBD52A6-16CC-40F0-A1EB-3405DBF9F10D}" type="pres">
      <dgm:prSet presAssocID="{53D7F21E-2E30-421E-969A-672A3C1B09BC}" presName="text" presStyleLbl="node1" presStyleIdx="2" presStyleCnt="3">
        <dgm:presLayoutVars>
          <dgm:bulletEnabled val="1"/>
        </dgm:presLayoutVars>
      </dgm:prSet>
      <dgm:spPr/>
      <dgm:t>
        <a:bodyPr/>
        <a:lstStyle/>
        <a:p>
          <a:endParaRPr lang="pt-BR"/>
        </a:p>
      </dgm:t>
    </dgm:pt>
  </dgm:ptLst>
  <dgm:cxnLst>
    <dgm:cxn modelId="{74C05115-3B3A-4F7E-A4E2-7CDA325454A5}" srcId="{F257D2C8-9447-4276-9AE7-62E5C05EBD25}" destId="{3373F730-C329-4A59-BFDF-A00A4CBAB9A6}" srcOrd="1" destOrd="0" parTransId="{9337D95C-F327-4C78-8213-F1BC2FE5BC2E}" sibTransId="{B4503D1A-2BD1-4E0B-80F4-6BBD777ED190}"/>
    <dgm:cxn modelId="{717954CA-C603-47E7-96FF-396995F345ED}" type="presOf" srcId="{CF63D16C-4678-47E1-BF17-F170B151F3EF}" destId="{0DFD29DF-A402-451D-9952-EA20FC792531}" srcOrd="0" destOrd="1" presId="urn:microsoft.com/office/officeart/2005/8/layout/vList4"/>
    <dgm:cxn modelId="{06C10CF8-2D9E-4BB5-A1AB-DF61CB9DA249}" type="presOf" srcId="{53D7F21E-2E30-421E-969A-672A3C1B09BC}" destId="{0DFD29DF-A402-451D-9952-EA20FC792531}" srcOrd="0" destOrd="0" presId="urn:microsoft.com/office/officeart/2005/8/layout/vList4"/>
    <dgm:cxn modelId="{EAAECE5A-A5E1-4E3A-89FC-54B7A14664C3}" srcId="{91699027-5B02-4FA9-819C-C88F0803DD7D}" destId="{ADB3E237-05CA-4CF4-BB2A-FA4E6E7A5F7B}" srcOrd="0" destOrd="0" parTransId="{8E4ED18B-1446-4446-833A-9E68D0D84F9C}" sibTransId="{E6BE8E8D-C427-4DCA-A43B-792E42266F67}"/>
    <dgm:cxn modelId="{AA14FCCE-17CB-4959-849D-53C3B99535CA}" type="presOf" srcId="{CF63D16C-4678-47E1-BF17-F170B151F3EF}" destId="{FBBD52A6-16CC-40F0-A1EB-3405DBF9F10D}" srcOrd="1" destOrd="1" presId="urn:microsoft.com/office/officeart/2005/8/layout/vList4"/>
    <dgm:cxn modelId="{C5FC439C-503F-41F1-884E-9BB797B8342D}" type="presOf" srcId="{ADB3E237-05CA-4CF4-BB2A-FA4E6E7A5F7B}" destId="{38E53CAA-8FAC-4A11-B001-F78BC560C221}" srcOrd="1" destOrd="1" presId="urn:microsoft.com/office/officeart/2005/8/layout/vList4"/>
    <dgm:cxn modelId="{B49146C5-8FC8-4991-9FBC-937D895DD1C4}" type="presOf" srcId="{3373F730-C329-4A59-BFDF-A00A4CBAB9A6}" destId="{CB5A08F6-BCE0-41D4-A006-976902710F9D}" srcOrd="1" destOrd="0" presId="urn:microsoft.com/office/officeart/2005/8/layout/vList4"/>
    <dgm:cxn modelId="{DB70FF6D-964A-46BA-8E49-C4ED3E06398A}" type="presOf" srcId="{53D7F21E-2E30-421E-969A-672A3C1B09BC}" destId="{FBBD52A6-16CC-40F0-A1EB-3405DBF9F10D}" srcOrd="1" destOrd="0" presId="urn:microsoft.com/office/officeart/2005/8/layout/vList4"/>
    <dgm:cxn modelId="{B6BB919C-2AFC-4CE3-BFEE-461C8EC2F87A}" srcId="{91699027-5B02-4FA9-819C-C88F0803DD7D}" destId="{E1E66F81-B41D-4285-A495-1647F802D250}" srcOrd="1" destOrd="0" parTransId="{6259CDFA-6739-4D39-92E6-125F8131CA83}" sibTransId="{2AB3C9F5-7EEB-4E45-808F-1F55619BDD14}"/>
    <dgm:cxn modelId="{FEA36DF1-9698-40A9-B8BE-99C6BC074394}" type="presOf" srcId="{F257D2C8-9447-4276-9AE7-62E5C05EBD25}" destId="{B336126E-167A-45A7-9624-35D871F9F8FC}" srcOrd="0" destOrd="0" presId="urn:microsoft.com/office/officeart/2005/8/layout/vList4"/>
    <dgm:cxn modelId="{1ECD52A4-565B-4738-A18D-34BF942DA744}" type="presOf" srcId="{ADB3E237-05CA-4CF4-BB2A-FA4E6E7A5F7B}" destId="{E82CD4C2-8EB1-41C7-BE55-D60AB8621FE4}" srcOrd="0" destOrd="1" presId="urn:microsoft.com/office/officeart/2005/8/layout/vList4"/>
    <dgm:cxn modelId="{E0C5F561-C54E-4DD7-886D-3AC160F37C3C}" type="presOf" srcId="{91699027-5B02-4FA9-819C-C88F0803DD7D}" destId="{38E53CAA-8FAC-4A11-B001-F78BC560C221}" srcOrd="1" destOrd="0" presId="urn:microsoft.com/office/officeart/2005/8/layout/vList4"/>
    <dgm:cxn modelId="{C5013DFE-8A81-4235-9B21-E47F705982C8}" type="presOf" srcId="{A2F98BD6-1BCE-467C-AA84-75F28285A58F}" destId="{5871828C-501F-47EF-ADF2-E0B9B060FCA8}" srcOrd="0" destOrd="1" presId="urn:microsoft.com/office/officeart/2005/8/layout/vList4"/>
    <dgm:cxn modelId="{26CD1164-E207-4445-90AF-0FB12A08FBE2}" srcId="{53D7F21E-2E30-421E-969A-672A3C1B09BC}" destId="{CF63D16C-4678-47E1-BF17-F170B151F3EF}" srcOrd="0" destOrd="0" parTransId="{F8270E35-9388-4735-87FD-5A7FCD996943}" sibTransId="{668E7643-F911-4E3D-9D0A-7304232A8C7A}"/>
    <dgm:cxn modelId="{21D78046-93FF-4A7E-8B9C-9CAF6009F5F4}" type="presOf" srcId="{91699027-5B02-4FA9-819C-C88F0803DD7D}" destId="{E82CD4C2-8EB1-41C7-BE55-D60AB8621FE4}" srcOrd="0" destOrd="0" presId="urn:microsoft.com/office/officeart/2005/8/layout/vList4"/>
    <dgm:cxn modelId="{BC311F43-7DCA-4DB2-A1E5-6371031E25ED}" type="presOf" srcId="{A2F98BD6-1BCE-467C-AA84-75F28285A58F}" destId="{CB5A08F6-BCE0-41D4-A006-976902710F9D}" srcOrd="1" destOrd="1" presId="urn:microsoft.com/office/officeart/2005/8/layout/vList4"/>
    <dgm:cxn modelId="{186D1429-58BE-4A91-9808-991C4266EBC0}" srcId="{F257D2C8-9447-4276-9AE7-62E5C05EBD25}" destId="{91699027-5B02-4FA9-819C-C88F0803DD7D}" srcOrd="0" destOrd="0" parTransId="{500E04BC-2052-4047-9922-4254A636D5F1}" sibTransId="{85E70993-6FA3-4C8C-95B5-2C41EA148199}"/>
    <dgm:cxn modelId="{B0611643-E792-49BE-ADAA-FDAD7EBE4F54}" type="presOf" srcId="{E1E66F81-B41D-4285-A495-1647F802D250}" destId="{E82CD4C2-8EB1-41C7-BE55-D60AB8621FE4}" srcOrd="0" destOrd="2" presId="urn:microsoft.com/office/officeart/2005/8/layout/vList4"/>
    <dgm:cxn modelId="{0AD4E1E9-ABC5-4764-8899-C3334F66824D}" type="presOf" srcId="{E1E66F81-B41D-4285-A495-1647F802D250}" destId="{38E53CAA-8FAC-4A11-B001-F78BC560C221}" srcOrd="1" destOrd="2" presId="urn:microsoft.com/office/officeart/2005/8/layout/vList4"/>
    <dgm:cxn modelId="{8B9469D2-9F86-4442-A3B7-B4C10E24B9C0}" srcId="{F257D2C8-9447-4276-9AE7-62E5C05EBD25}" destId="{53D7F21E-2E30-421E-969A-672A3C1B09BC}" srcOrd="2" destOrd="0" parTransId="{A2527C8D-E054-4A33-B832-CA89D5E775A2}" sibTransId="{20357F4A-5A9A-4A18-B2B0-2EB8BD7225B0}"/>
    <dgm:cxn modelId="{AA37FD60-922A-4E5F-83E8-4711FBF4AE4B}" srcId="{3373F730-C329-4A59-BFDF-A00A4CBAB9A6}" destId="{A2F98BD6-1BCE-467C-AA84-75F28285A58F}" srcOrd="0" destOrd="0" parTransId="{2BF17EFC-171F-4BCF-BF4E-BB879F5C0F4C}" sibTransId="{6643EA17-06C5-4536-9A43-FCD04F700C4B}"/>
    <dgm:cxn modelId="{D98E81DD-A893-4398-BC87-AA3EF0FC93A5}" type="presOf" srcId="{3373F730-C329-4A59-BFDF-A00A4CBAB9A6}" destId="{5871828C-501F-47EF-ADF2-E0B9B060FCA8}" srcOrd="0" destOrd="0" presId="urn:microsoft.com/office/officeart/2005/8/layout/vList4"/>
    <dgm:cxn modelId="{909B4938-CE95-4735-A96F-F4A739E6730D}" type="presParOf" srcId="{B336126E-167A-45A7-9624-35D871F9F8FC}" destId="{A332CFF2-FB91-4FBC-A9C0-A2A488B6F8B4}" srcOrd="0" destOrd="0" presId="urn:microsoft.com/office/officeart/2005/8/layout/vList4"/>
    <dgm:cxn modelId="{24B56E65-A359-481A-B8EB-F38DC2F85C00}" type="presParOf" srcId="{A332CFF2-FB91-4FBC-A9C0-A2A488B6F8B4}" destId="{E82CD4C2-8EB1-41C7-BE55-D60AB8621FE4}" srcOrd="0" destOrd="0" presId="urn:microsoft.com/office/officeart/2005/8/layout/vList4"/>
    <dgm:cxn modelId="{E7D4FB47-734B-43C5-AA1E-5845553A1BAE}" type="presParOf" srcId="{A332CFF2-FB91-4FBC-A9C0-A2A488B6F8B4}" destId="{7F1B066F-C258-4943-95F8-E414FB9A5A0C}" srcOrd="1" destOrd="0" presId="urn:microsoft.com/office/officeart/2005/8/layout/vList4"/>
    <dgm:cxn modelId="{291021A9-F381-4F9B-BAEE-5CCDCF5CD3EC}" type="presParOf" srcId="{A332CFF2-FB91-4FBC-A9C0-A2A488B6F8B4}" destId="{38E53CAA-8FAC-4A11-B001-F78BC560C221}" srcOrd="2" destOrd="0" presId="urn:microsoft.com/office/officeart/2005/8/layout/vList4"/>
    <dgm:cxn modelId="{8F175080-AECC-45EE-9E96-D9A6F32649A5}" type="presParOf" srcId="{B336126E-167A-45A7-9624-35D871F9F8FC}" destId="{468CFE40-2077-4A57-BCD9-2EE00F621866}" srcOrd="1" destOrd="0" presId="urn:microsoft.com/office/officeart/2005/8/layout/vList4"/>
    <dgm:cxn modelId="{2B0C2DBB-BA80-45C3-9AF3-19EAE0A12741}" type="presParOf" srcId="{B336126E-167A-45A7-9624-35D871F9F8FC}" destId="{FF78A729-FF91-45DB-ADFB-E0F36EA9063D}" srcOrd="2" destOrd="0" presId="urn:microsoft.com/office/officeart/2005/8/layout/vList4"/>
    <dgm:cxn modelId="{797EBE2E-93A8-44DF-8A14-606FB909F039}" type="presParOf" srcId="{FF78A729-FF91-45DB-ADFB-E0F36EA9063D}" destId="{5871828C-501F-47EF-ADF2-E0B9B060FCA8}" srcOrd="0" destOrd="0" presId="urn:microsoft.com/office/officeart/2005/8/layout/vList4"/>
    <dgm:cxn modelId="{A50C2059-DD61-49A2-AF5C-8B95F18BB359}" type="presParOf" srcId="{FF78A729-FF91-45DB-ADFB-E0F36EA9063D}" destId="{F55850F4-25D8-456E-BEED-FF85386785F5}" srcOrd="1" destOrd="0" presId="urn:microsoft.com/office/officeart/2005/8/layout/vList4"/>
    <dgm:cxn modelId="{EC652251-B9A3-4925-AE6A-D11C3E02530C}" type="presParOf" srcId="{FF78A729-FF91-45DB-ADFB-E0F36EA9063D}" destId="{CB5A08F6-BCE0-41D4-A006-976902710F9D}" srcOrd="2" destOrd="0" presId="urn:microsoft.com/office/officeart/2005/8/layout/vList4"/>
    <dgm:cxn modelId="{1B0DA56D-C061-4262-B4BD-CBA458C775AC}" type="presParOf" srcId="{B336126E-167A-45A7-9624-35D871F9F8FC}" destId="{D40FCC49-ED45-4B99-A2B9-CB3B43134BE8}" srcOrd="3" destOrd="0" presId="urn:microsoft.com/office/officeart/2005/8/layout/vList4"/>
    <dgm:cxn modelId="{03F37617-2AAA-429C-A372-D2CF220A9AB8}" type="presParOf" srcId="{B336126E-167A-45A7-9624-35D871F9F8FC}" destId="{C6942571-4B81-4AC9-B0CB-C72159801239}" srcOrd="4" destOrd="0" presId="urn:microsoft.com/office/officeart/2005/8/layout/vList4"/>
    <dgm:cxn modelId="{C9F3EA40-CF5B-47B3-BBF0-B4514C946E74}" type="presParOf" srcId="{C6942571-4B81-4AC9-B0CB-C72159801239}" destId="{0DFD29DF-A402-451D-9952-EA20FC792531}" srcOrd="0" destOrd="0" presId="urn:microsoft.com/office/officeart/2005/8/layout/vList4"/>
    <dgm:cxn modelId="{8130D766-501F-472F-9BF1-FF53CEA43293}" type="presParOf" srcId="{C6942571-4B81-4AC9-B0CB-C72159801239}" destId="{4651A16B-3F8F-423D-BEC8-EAF4709FD016}" srcOrd="1" destOrd="0" presId="urn:microsoft.com/office/officeart/2005/8/layout/vList4"/>
    <dgm:cxn modelId="{902637DA-9A52-43C8-87AF-494847856A69}" type="presParOf" srcId="{C6942571-4B81-4AC9-B0CB-C72159801239}" destId="{FBBD52A6-16CC-40F0-A1EB-3405DBF9F10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A04299-D1F4-4850-BFEE-60BB62510E46}" type="doc">
      <dgm:prSet loTypeId="urn:microsoft.com/office/officeart/2005/8/layout/radial6" loCatId="cycle" qsTypeId="urn:microsoft.com/office/officeart/2005/8/quickstyle/simple3" qsCatId="simple" csTypeId="urn:microsoft.com/office/officeart/2005/8/colors/colorful1" csCatId="colorful" phldr="1"/>
      <dgm:spPr/>
      <dgm:t>
        <a:bodyPr/>
        <a:lstStyle/>
        <a:p>
          <a:endParaRPr lang="pt-BR"/>
        </a:p>
      </dgm:t>
    </dgm:pt>
    <dgm:pt modelId="{942CD383-2A68-4FEB-A09B-881D7D25070D}">
      <dgm:prSet phldrT="[Texto]"/>
      <dgm:spPr>
        <a:blipFill rotWithShape="0">
          <a:blip xmlns:r="http://schemas.openxmlformats.org/officeDocument/2006/relationships" r:embed="rId1"/>
          <a:stretch>
            <a:fillRect/>
          </a:stretch>
        </a:blipFill>
      </dgm:spPr>
      <dgm:t>
        <a:bodyPr/>
        <a:lstStyle/>
        <a:p>
          <a:endParaRPr lang="pt-BR" dirty="0" smtClean="0"/>
        </a:p>
      </dgm:t>
    </dgm:pt>
    <dgm:pt modelId="{2F17384E-6FF1-448C-9B4A-C38A1ECADAE8}" type="parTrans" cxnId="{A76AB98D-9194-4AEE-A150-20367141B46F}">
      <dgm:prSet/>
      <dgm:spPr/>
      <dgm:t>
        <a:bodyPr/>
        <a:lstStyle/>
        <a:p>
          <a:endParaRPr lang="pt-BR"/>
        </a:p>
      </dgm:t>
    </dgm:pt>
    <dgm:pt modelId="{B4D7AE91-85C1-4A45-86D8-B6BADA14BE22}" type="sibTrans" cxnId="{A76AB98D-9194-4AEE-A150-20367141B46F}">
      <dgm:prSet/>
      <dgm:spPr/>
      <dgm:t>
        <a:bodyPr/>
        <a:lstStyle/>
        <a:p>
          <a:endParaRPr lang="pt-BR"/>
        </a:p>
      </dgm:t>
    </dgm:pt>
    <dgm:pt modelId="{48D73ACF-4BFB-4DDA-8278-38A121F03DA3}">
      <dgm:prSet phldrT="[Texto]"/>
      <dgm:spPr/>
      <dgm:t>
        <a:bodyPr/>
        <a:lstStyle/>
        <a:p>
          <a:r>
            <a:rPr lang="pt-BR" b="1" dirty="0" smtClean="0"/>
            <a:t>INICIO DE UM CONTEÚDO</a:t>
          </a:r>
          <a:endParaRPr lang="pt-BR" b="1" dirty="0"/>
        </a:p>
      </dgm:t>
    </dgm:pt>
    <dgm:pt modelId="{683E34AC-7E6F-4C78-9399-8ADC780CFC28}" type="parTrans" cxnId="{F15C0B55-3C62-4685-AC32-CD41A9C7F3E6}">
      <dgm:prSet/>
      <dgm:spPr/>
      <dgm:t>
        <a:bodyPr/>
        <a:lstStyle/>
        <a:p>
          <a:endParaRPr lang="pt-BR"/>
        </a:p>
      </dgm:t>
    </dgm:pt>
    <dgm:pt modelId="{421167A9-8E43-4451-9F4B-E1CD226273E3}" type="sibTrans" cxnId="{F15C0B55-3C62-4685-AC32-CD41A9C7F3E6}">
      <dgm:prSet/>
      <dgm:spPr/>
      <dgm:t>
        <a:bodyPr/>
        <a:lstStyle/>
        <a:p>
          <a:endParaRPr lang="pt-BR"/>
        </a:p>
      </dgm:t>
    </dgm:pt>
    <dgm:pt modelId="{218A9A38-8700-4365-A690-D9D71408434B}">
      <dgm:prSet phldrT="[Texto]"/>
      <dgm:spPr/>
      <dgm:t>
        <a:bodyPr/>
        <a:lstStyle/>
        <a:p>
          <a:r>
            <a:rPr lang="pt-BR" b="1" dirty="0" smtClean="0"/>
            <a:t>INÍCIO DA AULA</a:t>
          </a:r>
          <a:endParaRPr lang="pt-BR" b="1" dirty="0"/>
        </a:p>
      </dgm:t>
    </dgm:pt>
    <dgm:pt modelId="{EE05BB2D-04E6-411B-A425-8DF5E68386A0}" type="parTrans" cxnId="{C5D6BD18-E5D8-41C6-845E-3C0755A58BD4}">
      <dgm:prSet/>
      <dgm:spPr/>
      <dgm:t>
        <a:bodyPr/>
        <a:lstStyle/>
        <a:p>
          <a:endParaRPr lang="pt-BR"/>
        </a:p>
      </dgm:t>
    </dgm:pt>
    <dgm:pt modelId="{73D0A977-95FD-4285-8BEB-E35A34A2F44A}" type="sibTrans" cxnId="{C5D6BD18-E5D8-41C6-845E-3C0755A58BD4}">
      <dgm:prSet/>
      <dgm:spPr/>
      <dgm:t>
        <a:bodyPr/>
        <a:lstStyle/>
        <a:p>
          <a:endParaRPr lang="pt-BR"/>
        </a:p>
      </dgm:t>
    </dgm:pt>
    <dgm:pt modelId="{AAC74B92-9B49-49A8-A7AE-513680545A4B}">
      <dgm:prSet phldrT="[Texto]"/>
      <dgm:spPr/>
      <dgm:t>
        <a:bodyPr/>
        <a:lstStyle/>
        <a:p>
          <a:r>
            <a:rPr lang="pt-BR" b="1" dirty="0" smtClean="0"/>
            <a:t>FIM DA AULA</a:t>
          </a:r>
          <a:endParaRPr lang="pt-BR" b="1" dirty="0"/>
        </a:p>
      </dgm:t>
    </dgm:pt>
    <dgm:pt modelId="{D04E9A05-0645-4A53-9B63-B5431DDF631E}" type="parTrans" cxnId="{AE8E7FF5-4530-4235-8F91-E83A370C963C}">
      <dgm:prSet/>
      <dgm:spPr/>
      <dgm:t>
        <a:bodyPr/>
        <a:lstStyle/>
        <a:p>
          <a:endParaRPr lang="pt-BR"/>
        </a:p>
      </dgm:t>
    </dgm:pt>
    <dgm:pt modelId="{29BB8AF1-F395-4B67-814C-426B1E4C8334}" type="sibTrans" cxnId="{AE8E7FF5-4530-4235-8F91-E83A370C963C}">
      <dgm:prSet/>
      <dgm:spPr/>
      <dgm:t>
        <a:bodyPr/>
        <a:lstStyle/>
        <a:p>
          <a:endParaRPr lang="pt-BR"/>
        </a:p>
      </dgm:t>
    </dgm:pt>
    <dgm:pt modelId="{6FF4600D-1F55-4EDF-B0DC-B01056622635}">
      <dgm:prSet phldrT="[Texto]"/>
      <dgm:spPr/>
      <dgm:t>
        <a:bodyPr/>
        <a:lstStyle/>
        <a:p>
          <a:r>
            <a:rPr lang="pt-BR" b="1" dirty="0" smtClean="0"/>
            <a:t>AULA DE PORTUGUÊS</a:t>
          </a:r>
          <a:endParaRPr lang="pt-BR" b="1" dirty="0"/>
        </a:p>
      </dgm:t>
    </dgm:pt>
    <dgm:pt modelId="{B53D7CA8-C528-48B9-BB0F-1E108FD36178}" type="parTrans" cxnId="{6724C2A0-DC6C-448A-A4D0-0C2109DF959B}">
      <dgm:prSet/>
      <dgm:spPr/>
      <dgm:t>
        <a:bodyPr/>
        <a:lstStyle/>
        <a:p>
          <a:endParaRPr lang="pt-BR"/>
        </a:p>
      </dgm:t>
    </dgm:pt>
    <dgm:pt modelId="{CF11227A-CBB4-40EE-B88A-ADBAD53F852B}" type="sibTrans" cxnId="{6724C2A0-DC6C-448A-A4D0-0C2109DF959B}">
      <dgm:prSet/>
      <dgm:spPr/>
      <dgm:t>
        <a:bodyPr/>
        <a:lstStyle/>
        <a:p>
          <a:endParaRPr lang="pt-BR"/>
        </a:p>
      </dgm:t>
    </dgm:pt>
    <dgm:pt modelId="{9FD765E4-FAEA-4043-8807-484DDC10BA96}" type="pres">
      <dgm:prSet presAssocID="{0DA04299-D1F4-4850-BFEE-60BB62510E46}" presName="Name0" presStyleCnt="0">
        <dgm:presLayoutVars>
          <dgm:chMax val="1"/>
          <dgm:dir/>
          <dgm:animLvl val="ctr"/>
          <dgm:resizeHandles val="exact"/>
        </dgm:presLayoutVars>
      </dgm:prSet>
      <dgm:spPr/>
      <dgm:t>
        <a:bodyPr/>
        <a:lstStyle/>
        <a:p>
          <a:endParaRPr lang="pt-BR"/>
        </a:p>
      </dgm:t>
    </dgm:pt>
    <dgm:pt modelId="{34356A63-A319-4A6F-91E8-01BD714451AC}" type="pres">
      <dgm:prSet presAssocID="{942CD383-2A68-4FEB-A09B-881D7D25070D}" presName="centerShape" presStyleLbl="node0" presStyleIdx="0" presStyleCnt="1"/>
      <dgm:spPr/>
      <dgm:t>
        <a:bodyPr/>
        <a:lstStyle/>
        <a:p>
          <a:endParaRPr lang="pt-BR"/>
        </a:p>
      </dgm:t>
    </dgm:pt>
    <dgm:pt modelId="{858CBBD2-28A1-412B-A586-95B9028BE841}" type="pres">
      <dgm:prSet presAssocID="{48D73ACF-4BFB-4DDA-8278-38A121F03DA3}" presName="node" presStyleLbl="node1" presStyleIdx="0" presStyleCnt="4" custScaleX="144367" custScaleY="139095">
        <dgm:presLayoutVars>
          <dgm:bulletEnabled val="1"/>
        </dgm:presLayoutVars>
      </dgm:prSet>
      <dgm:spPr/>
      <dgm:t>
        <a:bodyPr/>
        <a:lstStyle/>
        <a:p>
          <a:endParaRPr lang="pt-BR"/>
        </a:p>
      </dgm:t>
    </dgm:pt>
    <dgm:pt modelId="{1F0B4882-8E8E-424F-8AB2-5949C95BD932}" type="pres">
      <dgm:prSet presAssocID="{48D73ACF-4BFB-4DDA-8278-38A121F03DA3}" presName="dummy" presStyleCnt="0"/>
      <dgm:spPr/>
    </dgm:pt>
    <dgm:pt modelId="{83DD0E64-EDA6-48FD-9275-210A43581E78}" type="pres">
      <dgm:prSet presAssocID="{421167A9-8E43-4451-9F4B-E1CD226273E3}" presName="sibTrans" presStyleLbl="sibTrans2D1" presStyleIdx="0" presStyleCnt="4"/>
      <dgm:spPr/>
      <dgm:t>
        <a:bodyPr/>
        <a:lstStyle/>
        <a:p>
          <a:endParaRPr lang="pt-BR"/>
        </a:p>
      </dgm:t>
    </dgm:pt>
    <dgm:pt modelId="{A12647F4-738A-40DC-8D23-4F9B909DB732}" type="pres">
      <dgm:prSet presAssocID="{218A9A38-8700-4365-A690-D9D71408434B}" presName="node" presStyleLbl="node1" presStyleIdx="1" presStyleCnt="4" custScaleX="144367" custScaleY="139095">
        <dgm:presLayoutVars>
          <dgm:bulletEnabled val="1"/>
        </dgm:presLayoutVars>
      </dgm:prSet>
      <dgm:spPr/>
      <dgm:t>
        <a:bodyPr/>
        <a:lstStyle/>
        <a:p>
          <a:endParaRPr lang="pt-BR"/>
        </a:p>
      </dgm:t>
    </dgm:pt>
    <dgm:pt modelId="{0E1C7007-4B84-406B-8756-BD7F3A26B4B2}" type="pres">
      <dgm:prSet presAssocID="{218A9A38-8700-4365-A690-D9D71408434B}" presName="dummy" presStyleCnt="0"/>
      <dgm:spPr/>
    </dgm:pt>
    <dgm:pt modelId="{887D5584-4F2A-4F22-9A45-3A2F404273CB}" type="pres">
      <dgm:prSet presAssocID="{73D0A977-95FD-4285-8BEB-E35A34A2F44A}" presName="sibTrans" presStyleLbl="sibTrans2D1" presStyleIdx="1" presStyleCnt="4"/>
      <dgm:spPr/>
      <dgm:t>
        <a:bodyPr/>
        <a:lstStyle/>
        <a:p>
          <a:endParaRPr lang="pt-BR"/>
        </a:p>
      </dgm:t>
    </dgm:pt>
    <dgm:pt modelId="{01960210-8D37-4510-935B-A4C9A4CD30BF}" type="pres">
      <dgm:prSet presAssocID="{AAC74B92-9B49-49A8-A7AE-513680545A4B}" presName="node" presStyleLbl="node1" presStyleIdx="2" presStyleCnt="4" custScaleX="144367" custScaleY="139095">
        <dgm:presLayoutVars>
          <dgm:bulletEnabled val="1"/>
        </dgm:presLayoutVars>
      </dgm:prSet>
      <dgm:spPr/>
      <dgm:t>
        <a:bodyPr/>
        <a:lstStyle/>
        <a:p>
          <a:endParaRPr lang="pt-BR"/>
        </a:p>
      </dgm:t>
    </dgm:pt>
    <dgm:pt modelId="{33754F61-79E0-42C2-8BA1-66F05122700E}" type="pres">
      <dgm:prSet presAssocID="{AAC74B92-9B49-49A8-A7AE-513680545A4B}" presName="dummy" presStyleCnt="0"/>
      <dgm:spPr/>
    </dgm:pt>
    <dgm:pt modelId="{9BA7C07D-EBF8-4328-A20D-13DD6D026FB4}" type="pres">
      <dgm:prSet presAssocID="{29BB8AF1-F395-4B67-814C-426B1E4C8334}" presName="sibTrans" presStyleLbl="sibTrans2D1" presStyleIdx="2" presStyleCnt="4"/>
      <dgm:spPr/>
      <dgm:t>
        <a:bodyPr/>
        <a:lstStyle/>
        <a:p>
          <a:endParaRPr lang="pt-BR"/>
        </a:p>
      </dgm:t>
    </dgm:pt>
    <dgm:pt modelId="{010C7B69-DDFE-42AF-8C0A-4DABA81F888E}" type="pres">
      <dgm:prSet presAssocID="{6FF4600D-1F55-4EDF-B0DC-B01056622635}" presName="node" presStyleLbl="node1" presStyleIdx="3" presStyleCnt="4" custScaleX="144367" custScaleY="139095">
        <dgm:presLayoutVars>
          <dgm:bulletEnabled val="1"/>
        </dgm:presLayoutVars>
      </dgm:prSet>
      <dgm:spPr/>
      <dgm:t>
        <a:bodyPr/>
        <a:lstStyle/>
        <a:p>
          <a:endParaRPr lang="pt-BR"/>
        </a:p>
      </dgm:t>
    </dgm:pt>
    <dgm:pt modelId="{17FCC325-3251-4377-A8F4-A9DAEA324A01}" type="pres">
      <dgm:prSet presAssocID="{6FF4600D-1F55-4EDF-B0DC-B01056622635}" presName="dummy" presStyleCnt="0"/>
      <dgm:spPr/>
    </dgm:pt>
    <dgm:pt modelId="{D1E2B3A6-6E73-4E9C-B4D1-6226029CF750}" type="pres">
      <dgm:prSet presAssocID="{CF11227A-CBB4-40EE-B88A-ADBAD53F852B}" presName="sibTrans" presStyleLbl="sibTrans2D1" presStyleIdx="3" presStyleCnt="4"/>
      <dgm:spPr/>
      <dgm:t>
        <a:bodyPr/>
        <a:lstStyle/>
        <a:p>
          <a:endParaRPr lang="pt-BR"/>
        </a:p>
      </dgm:t>
    </dgm:pt>
  </dgm:ptLst>
  <dgm:cxnLst>
    <dgm:cxn modelId="{C5D6BD18-E5D8-41C6-845E-3C0755A58BD4}" srcId="{942CD383-2A68-4FEB-A09B-881D7D25070D}" destId="{218A9A38-8700-4365-A690-D9D71408434B}" srcOrd="1" destOrd="0" parTransId="{EE05BB2D-04E6-411B-A425-8DF5E68386A0}" sibTransId="{73D0A977-95FD-4285-8BEB-E35A34A2F44A}"/>
    <dgm:cxn modelId="{A9C450D8-E283-47E1-A666-4F895D0BDE22}" type="presOf" srcId="{421167A9-8E43-4451-9F4B-E1CD226273E3}" destId="{83DD0E64-EDA6-48FD-9275-210A43581E78}" srcOrd="0" destOrd="0" presId="urn:microsoft.com/office/officeart/2005/8/layout/radial6"/>
    <dgm:cxn modelId="{6A2EA890-ED7F-4939-B215-C60BEC9B6E28}" type="presOf" srcId="{0DA04299-D1F4-4850-BFEE-60BB62510E46}" destId="{9FD765E4-FAEA-4043-8807-484DDC10BA96}" srcOrd="0" destOrd="0" presId="urn:microsoft.com/office/officeart/2005/8/layout/radial6"/>
    <dgm:cxn modelId="{F15C0B55-3C62-4685-AC32-CD41A9C7F3E6}" srcId="{942CD383-2A68-4FEB-A09B-881D7D25070D}" destId="{48D73ACF-4BFB-4DDA-8278-38A121F03DA3}" srcOrd="0" destOrd="0" parTransId="{683E34AC-7E6F-4C78-9399-8ADC780CFC28}" sibTransId="{421167A9-8E43-4451-9F4B-E1CD226273E3}"/>
    <dgm:cxn modelId="{FB830F17-6319-4346-809F-B87459776BAC}" type="presOf" srcId="{CF11227A-CBB4-40EE-B88A-ADBAD53F852B}" destId="{D1E2B3A6-6E73-4E9C-B4D1-6226029CF750}" srcOrd="0" destOrd="0" presId="urn:microsoft.com/office/officeart/2005/8/layout/radial6"/>
    <dgm:cxn modelId="{A76AB98D-9194-4AEE-A150-20367141B46F}" srcId="{0DA04299-D1F4-4850-BFEE-60BB62510E46}" destId="{942CD383-2A68-4FEB-A09B-881D7D25070D}" srcOrd="0" destOrd="0" parTransId="{2F17384E-6FF1-448C-9B4A-C38A1ECADAE8}" sibTransId="{B4D7AE91-85C1-4A45-86D8-B6BADA14BE22}"/>
    <dgm:cxn modelId="{287DFC57-FBA0-4A3F-BB61-88F9A5CCA528}" type="presOf" srcId="{942CD383-2A68-4FEB-A09B-881D7D25070D}" destId="{34356A63-A319-4A6F-91E8-01BD714451AC}" srcOrd="0" destOrd="0" presId="urn:microsoft.com/office/officeart/2005/8/layout/radial6"/>
    <dgm:cxn modelId="{E9474BFA-3C00-4CCD-936C-CBDD41FA5C91}" type="presOf" srcId="{29BB8AF1-F395-4B67-814C-426B1E4C8334}" destId="{9BA7C07D-EBF8-4328-A20D-13DD6D026FB4}" srcOrd="0" destOrd="0" presId="urn:microsoft.com/office/officeart/2005/8/layout/radial6"/>
    <dgm:cxn modelId="{5E39DD02-EF35-483B-A38B-DFA1D32F7E2F}" type="presOf" srcId="{6FF4600D-1F55-4EDF-B0DC-B01056622635}" destId="{010C7B69-DDFE-42AF-8C0A-4DABA81F888E}" srcOrd="0" destOrd="0" presId="urn:microsoft.com/office/officeart/2005/8/layout/radial6"/>
    <dgm:cxn modelId="{AE8E7FF5-4530-4235-8F91-E83A370C963C}" srcId="{942CD383-2A68-4FEB-A09B-881D7D25070D}" destId="{AAC74B92-9B49-49A8-A7AE-513680545A4B}" srcOrd="2" destOrd="0" parTransId="{D04E9A05-0645-4A53-9B63-B5431DDF631E}" sibTransId="{29BB8AF1-F395-4B67-814C-426B1E4C8334}"/>
    <dgm:cxn modelId="{8781B289-2935-4A2E-B237-6680E10FEDD4}" type="presOf" srcId="{218A9A38-8700-4365-A690-D9D71408434B}" destId="{A12647F4-738A-40DC-8D23-4F9B909DB732}" srcOrd="0" destOrd="0" presId="urn:microsoft.com/office/officeart/2005/8/layout/radial6"/>
    <dgm:cxn modelId="{5875CF29-A570-4411-9321-2CAF6C2245ED}" type="presOf" srcId="{48D73ACF-4BFB-4DDA-8278-38A121F03DA3}" destId="{858CBBD2-28A1-412B-A586-95B9028BE841}" srcOrd="0" destOrd="0" presId="urn:microsoft.com/office/officeart/2005/8/layout/radial6"/>
    <dgm:cxn modelId="{EFC96712-8C2C-4540-A58D-BE50CCBEC8A6}" type="presOf" srcId="{AAC74B92-9B49-49A8-A7AE-513680545A4B}" destId="{01960210-8D37-4510-935B-A4C9A4CD30BF}" srcOrd="0" destOrd="0" presId="urn:microsoft.com/office/officeart/2005/8/layout/radial6"/>
    <dgm:cxn modelId="{6724C2A0-DC6C-448A-A4D0-0C2109DF959B}" srcId="{942CD383-2A68-4FEB-A09B-881D7D25070D}" destId="{6FF4600D-1F55-4EDF-B0DC-B01056622635}" srcOrd="3" destOrd="0" parTransId="{B53D7CA8-C528-48B9-BB0F-1E108FD36178}" sibTransId="{CF11227A-CBB4-40EE-B88A-ADBAD53F852B}"/>
    <dgm:cxn modelId="{8ADD585C-8C98-4325-B6FD-71C761CD86F7}" type="presOf" srcId="{73D0A977-95FD-4285-8BEB-E35A34A2F44A}" destId="{887D5584-4F2A-4F22-9A45-3A2F404273CB}" srcOrd="0" destOrd="0" presId="urn:microsoft.com/office/officeart/2005/8/layout/radial6"/>
    <dgm:cxn modelId="{013F6FBC-2BC7-4E22-AD6F-532F2EE7DF2F}" type="presParOf" srcId="{9FD765E4-FAEA-4043-8807-484DDC10BA96}" destId="{34356A63-A319-4A6F-91E8-01BD714451AC}" srcOrd="0" destOrd="0" presId="urn:microsoft.com/office/officeart/2005/8/layout/radial6"/>
    <dgm:cxn modelId="{514B4EB5-A28C-40B1-976D-91B2F74CF647}" type="presParOf" srcId="{9FD765E4-FAEA-4043-8807-484DDC10BA96}" destId="{858CBBD2-28A1-412B-A586-95B9028BE841}" srcOrd="1" destOrd="0" presId="urn:microsoft.com/office/officeart/2005/8/layout/radial6"/>
    <dgm:cxn modelId="{9E503DCB-76DA-48B4-BF5F-858F219A86AA}" type="presParOf" srcId="{9FD765E4-FAEA-4043-8807-484DDC10BA96}" destId="{1F0B4882-8E8E-424F-8AB2-5949C95BD932}" srcOrd="2" destOrd="0" presId="urn:microsoft.com/office/officeart/2005/8/layout/radial6"/>
    <dgm:cxn modelId="{EC14A44C-9807-41A8-A375-C9C39DCA5E45}" type="presParOf" srcId="{9FD765E4-FAEA-4043-8807-484DDC10BA96}" destId="{83DD0E64-EDA6-48FD-9275-210A43581E78}" srcOrd="3" destOrd="0" presId="urn:microsoft.com/office/officeart/2005/8/layout/radial6"/>
    <dgm:cxn modelId="{30F502E6-81F4-4B7D-A422-14A2ACF711ED}" type="presParOf" srcId="{9FD765E4-FAEA-4043-8807-484DDC10BA96}" destId="{A12647F4-738A-40DC-8D23-4F9B909DB732}" srcOrd="4" destOrd="0" presId="urn:microsoft.com/office/officeart/2005/8/layout/radial6"/>
    <dgm:cxn modelId="{B763E142-DFC5-45A6-B251-2226AD689B67}" type="presParOf" srcId="{9FD765E4-FAEA-4043-8807-484DDC10BA96}" destId="{0E1C7007-4B84-406B-8756-BD7F3A26B4B2}" srcOrd="5" destOrd="0" presId="urn:microsoft.com/office/officeart/2005/8/layout/radial6"/>
    <dgm:cxn modelId="{5653D7AB-EC3A-4F1E-8BBC-0386874B5C71}" type="presParOf" srcId="{9FD765E4-FAEA-4043-8807-484DDC10BA96}" destId="{887D5584-4F2A-4F22-9A45-3A2F404273CB}" srcOrd="6" destOrd="0" presId="urn:microsoft.com/office/officeart/2005/8/layout/radial6"/>
    <dgm:cxn modelId="{3365A6A9-D93A-4342-A932-D3A64A09EA41}" type="presParOf" srcId="{9FD765E4-FAEA-4043-8807-484DDC10BA96}" destId="{01960210-8D37-4510-935B-A4C9A4CD30BF}" srcOrd="7" destOrd="0" presId="urn:microsoft.com/office/officeart/2005/8/layout/radial6"/>
    <dgm:cxn modelId="{EE559E27-440A-46B6-825D-A6B5B26096F3}" type="presParOf" srcId="{9FD765E4-FAEA-4043-8807-484DDC10BA96}" destId="{33754F61-79E0-42C2-8BA1-66F05122700E}" srcOrd="8" destOrd="0" presId="urn:microsoft.com/office/officeart/2005/8/layout/radial6"/>
    <dgm:cxn modelId="{55BEEFEF-3BF8-41E7-94F4-B983CE4D3B30}" type="presParOf" srcId="{9FD765E4-FAEA-4043-8807-484DDC10BA96}" destId="{9BA7C07D-EBF8-4328-A20D-13DD6D026FB4}" srcOrd="9" destOrd="0" presId="urn:microsoft.com/office/officeart/2005/8/layout/radial6"/>
    <dgm:cxn modelId="{37E49D35-F02F-4AE1-AA4C-BA5877E0CB97}" type="presParOf" srcId="{9FD765E4-FAEA-4043-8807-484DDC10BA96}" destId="{010C7B69-DDFE-42AF-8C0A-4DABA81F888E}" srcOrd="10" destOrd="0" presId="urn:microsoft.com/office/officeart/2005/8/layout/radial6"/>
    <dgm:cxn modelId="{0A48F1F4-A8F6-470D-9DCC-EE5E7C62D66D}" type="presParOf" srcId="{9FD765E4-FAEA-4043-8807-484DDC10BA96}" destId="{17FCC325-3251-4377-A8F4-A9DAEA324A01}" srcOrd="11" destOrd="0" presId="urn:microsoft.com/office/officeart/2005/8/layout/radial6"/>
    <dgm:cxn modelId="{DA849B2D-5F2D-40AC-A8BD-900333A98CA8}" type="presParOf" srcId="{9FD765E4-FAEA-4043-8807-484DDC10BA96}" destId="{D1E2B3A6-6E73-4E9C-B4D1-6226029CF75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AC4DC-ABB3-44D7-B466-8A929A7D3CAA}" type="doc">
      <dgm:prSet loTypeId="urn:microsoft.com/office/officeart/2005/8/layout/cycle6" loCatId="relationship" qsTypeId="urn:microsoft.com/office/officeart/2005/8/quickstyle/simple2" qsCatId="simple" csTypeId="urn:microsoft.com/office/officeart/2005/8/colors/colorful5" csCatId="colorful" phldr="1"/>
      <dgm:spPr/>
      <dgm:t>
        <a:bodyPr/>
        <a:lstStyle/>
        <a:p>
          <a:endParaRPr lang="pt-BR"/>
        </a:p>
      </dgm:t>
    </dgm:pt>
    <dgm:pt modelId="{7EC827AA-4AE2-4FB1-8CE2-823507B8B97A}">
      <dgm:prSet phldrT="[Texto]"/>
      <dgm:spPr/>
      <dgm:t>
        <a:bodyPr/>
        <a:lstStyle/>
        <a:p>
          <a:r>
            <a:rPr lang="pt-BR" b="1" dirty="0" smtClean="0"/>
            <a:t>LEITURA SILENCIOSA</a:t>
          </a:r>
          <a:endParaRPr lang="pt-BR" b="1" dirty="0"/>
        </a:p>
      </dgm:t>
    </dgm:pt>
    <dgm:pt modelId="{083EE8A1-8D10-41B5-A6CC-8106A358BE9B}" type="parTrans" cxnId="{445A0EBE-112B-4156-9C29-9EBBC6EBE6D9}">
      <dgm:prSet/>
      <dgm:spPr/>
      <dgm:t>
        <a:bodyPr/>
        <a:lstStyle/>
        <a:p>
          <a:endParaRPr lang="pt-BR" b="1" dirty="0"/>
        </a:p>
      </dgm:t>
    </dgm:pt>
    <dgm:pt modelId="{089A4A9D-DB5F-40F6-B0EE-B6EBF89746C8}" type="sibTrans" cxnId="{445A0EBE-112B-4156-9C29-9EBBC6EBE6D9}">
      <dgm:prSet/>
      <dgm:spPr/>
      <dgm:t>
        <a:bodyPr/>
        <a:lstStyle/>
        <a:p>
          <a:endParaRPr lang="pt-BR" b="1" dirty="0"/>
        </a:p>
      </dgm:t>
    </dgm:pt>
    <dgm:pt modelId="{000C7E2B-2B26-4E20-9CCA-6BEA43441664}">
      <dgm:prSet phldrT="[Texto]"/>
      <dgm:spPr/>
      <dgm:t>
        <a:bodyPr/>
        <a:lstStyle/>
        <a:p>
          <a:r>
            <a:rPr lang="pt-BR" b="1" dirty="0" smtClean="0"/>
            <a:t>LEITURA EM VOZ ALTA</a:t>
          </a:r>
          <a:endParaRPr lang="pt-BR" b="1" dirty="0"/>
        </a:p>
      </dgm:t>
    </dgm:pt>
    <dgm:pt modelId="{7293F237-9E7E-4A65-988A-DFA3167CCB32}" type="parTrans" cxnId="{E5FB536C-815A-4C0F-B1DD-8E28324D94E7}">
      <dgm:prSet/>
      <dgm:spPr/>
      <dgm:t>
        <a:bodyPr/>
        <a:lstStyle/>
        <a:p>
          <a:endParaRPr lang="pt-BR" b="1" dirty="0"/>
        </a:p>
      </dgm:t>
    </dgm:pt>
    <dgm:pt modelId="{438C19AE-8521-4DFC-A196-8452FA32BABF}" type="sibTrans" cxnId="{E5FB536C-815A-4C0F-B1DD-8E28324D94E7}">
      <dgm:prSet/>
      <dgm:spPr/>
      <dgm:t>
        <a:bodyPr/>
        <a:lstStyle/>
        <a:p>
          <a:endParaRPr lang="pt-BR" b="1" dirty="0"/>
        </a:p>
      </dgm:t>
    </dgm:pt>
    <dgm:pt modelId="{0F156AE9-F8BB-4701-B1E2-91B8EFEB193E}">
      <dgm:prSet phldrT="[Texto]"/>
      <dgm:spPr/>
      <dgm:t>
        <a:bodyPr/>
        <a:lstStyle/>
        <a:p>
          <a:r>
            <a:rPr lang="pt-BR" b="1" dirty="0" smtClean="0"/>
            <a:t>LEITURA COMPARTILHADA</a:t>
          </a:r>
          <a:endParaRPr lang="pt-BR" b="1" dirty="0"/>
        </a:p>
      </dgm:t>
    </dgm:pt>
    <dgm:pt modelId="{FC4906A7-9A4C-4FFE-8646-139D1E697650}" type="parTrans" cxnId="{5C1E77E4-A971-4967-B02E-B36327459773}">
      <dgm:prSet/>
      <dgm:spPr/>
      <dgm:t>
        <a:bodyPr/>
        <a:lstStyle/>
        <a:p>
          <a:endParaRPr lang="pt-BR" b="1" dirty="0"/>
        </a:p>
      </dgm:t>
    </dgm:pt>
    <dgm:pt modelId="{96164745-4777-4B6E-9535-FAB0E6AF9A01}" type="sibTrans" cxnId="{5C1E77E4-A971-4967-B02E-B36327459773}">
      <dgm:prSet/>
      <dgm:spPr/>
      <dgm:t>
        <a:bodyPr/>
        <a:lstStyle/>
        <a:p>
          <a:endParaRPr lang="pt-BR" b="1" dirty="0"/>
        </a:p>
      </dgm:t>
    </dgm:pt>
    <dgm:pt modelId="{13ABA27A-2BCB-4594-B03A-805E2028F610}">
      <dgm:prSet phldrT="[Texto]"/>
      <dgm:spPr/>
      <dgm:t>
        <a:bodyPr/>
        <a:lstStyle/>
        <a:p>
          <a:r>
            <a:rPr lang="pt-BR" b="1" dirty="0" smtClean="0"/>
            <a:t>LEITURA INDIVIDUAL</a:t>
          </a:r>
          <a:endParaRPr lang="pt-BR" b="1" dirty="0"/>
        </a:p>
      </dgm:t>
    </dgm:pt>
    <dgm:pt modelId="{7BA8E761-4218-48E0-AA0F-5C4963726140}" type="parTrans" cxnId="{73E1A917-99A6-484E-AB4E-BA0EB5F1E5F0}">
      <dgm:prSet/>
      <dgm:spPr/>
      <dgm:t>
        <a:bodyPr/>
        <a:lstStyle/>
        <a:p>
          <a:endParaRPr lang="pt-BR" b="1" dirty="0"/>
        </a:p>
      </dgm:t>
    </dgm:pt>
    <dgm:pt modelId="{F2302F46-8B21-4362-ACD5-B5EDF542FD8A}" type="sibTrans" cxnId="{73E1A917-99A6-484E-AB4E-BA0EB5F1E5F0}">
      <dgm:prSet/>
      <dgm:spPr/>
      <dgm:t>
        <a:bodyPr/>
        <a:lstStyle/>
        <a:p>
          <a:endParaRPr lang="pt-BR" b="1" dirty="0"/>
        </a:p>
      </dgm:t>
    </dgm:pt>
    <dgm:pt modelId="{A49DDA77-71F8-46D9-AFA6-68602D410CF4}">
      <dgm:prSet phldrT="[Texto]"/>
      <dgm:spPr/>
      <dgm:t>
        <a:bodyPr/>
        <a:lstStyle/>
        <a:p>
          <a:r>
            <a:rPr lang="pt-BR" b="1" dirty="0" smtClean="0"/>
            <a:t>LEITURA COLETIVA</a:t>
          </a:r>
          <a:endParaRPr lang="pt-BR" b="1" dirty="0"/>
        </a:p>
      </dgm:t>
    </dgm:pt>
    <dgm:pt modelId="{3C3FD603-08F1-4148-8BA3-63AC67973831}" type="parTrans" cxnId="{629355E4-BF1B-422F-823A-9BE41CC153BD}">
      <dgm:prSet/>
      <dgm:spPr/>
      <dgm:t>
        <a:bodyPr/>
        <a:lstStyle/>
        <a:p>
          <a:endParaRPr lang="pt-BR" b="1" dirty="0"/>
        </a:p>
      </dgm:t>
    </dgm:pt>
    <dgm:pt modelId="{4AAB5D3D-E0AE-4EF0-8782-62D611E332D4}" type="sibTrans" cxnId="{629355E4-BF1B-422F-823A-9BE41CC153BD}">
      <dgm:prSet/>
      <dgm:spPr/>
      <dgm:t>
        <a:bodyPr/>
        <a:lstStyle/>
        <a:p>
          <a:endParaRPr lang="pt-BR" b="1" dirty="0"/>
        </a:p>
      </dgm:t>
    </dgm:pt>
    <dgm:pt modelId="{49BF94DC-0638-47C2-8A1E-51739994B912}">
      <dgm:prSet/>
      <dgm:spPr/>
      <dgm:t>
        <a:bodyPr/>
        <a:lstStyle/>
        <a:p>
          <a:r>
            <a:rPr lang="pt-BR" b="1" dirty="0" smtClean="0"/>
            <a:t>LEITURA PELO PROFESSOR</a:t>
          </a:r>
          <a:endParaRPr lang="pt-BR" b="1" dirty="0"/>
        </a:p>
      </dgm:t>
    </dgm:pt>
    <dgm:pt modelId="{CCBED5D3-9E4A-4062-81FC-25584D2BDF9B}" type="parTrans" cxnId="{AC01A0C6-7644-426A-8266-6573D12CBB3E}">
      <dgm:prSet/>
      <dgm:spPr/>
      <dgm:t>
        <a:bodyPr/>
        <a:lstStyle/>
        <a:p>
          <a:endParaRPr lang="pt-BR" b="1" dirty="0"/>
        </a:p>
      </dgm:t>
    </dgm:pt>
    <dgm:pt modelId="{77BEDF48-30F2-487E-B825-4E769B67F5BE}" type="sibTrans" cxnId="{AC01A0C6-7644-426A-8266-6573D12CBB3E}">
      <dgm:prSet/>
      <dgm:spPr/>
      <dgm:t>
        <a:bodyPr/>
        <a:lstStyle/>
        <a:p>
          <a:endParaRPr lang="pt-BR" b="1" dirty="0"/>
        </a:p>
      </dgm:t>
    </dgm:pt>
    <dgm:pt modelId="{C8B4AEAC-8239-4658-8BF1-E94F82CA9EAA}" type="pres">
      <dgm:prSet presAssocID="{F87AC4DC-ABB3-44D7-B466-8A929A7D3CAA}" presName="cycle" presStyleCnt="0">
        <dgm:presLayoutVars>
          <dgm:dir/>
          <dgm:resizeHandles val="exact"/>
        </dgm:presLayoutVars>
      </dgm:prSet>
      <dgm:spPr/>
      <dgm:t>
        <a:bodyPr/>
        <a:lstStyle/>
        <a:p>
          <a:endParaRPr lang="pt-BR"/>
        </a:p>
      </dgm:t>
    </dgm:pt>
    <dgm:pt modelId="{7D478D3F-E63A-4108-8F26-586B63CB083B}" type="pres">
      <dgm:prSet presAssocID="{7EC827AA-4AE2-4FB1-8CE2-823507B8B97A}" presName="node" presStyleLbl="node1" presStyleIdx="0" presStyleCnt="6" custScaleX="182683" custScaleY="149331">
        <dgm:presLayoutVars>
          <dgm:bulletEnabled val="1"/>
        </dgm:presLayoutVars>
      </dgm:prSet>
      <dgm:spPr/>
      <dgm:t>
        <a:bodyPr/>
        <a:lstStyle/>
        <a:p>
          <a:endParaRPr lang="pt-BR"/>
        </a:p>
      </dgm:t>
    </dgm:pt>
    <dgm:pt modelId="{99EEA8EA-0008-4A33-8D05-C5F4DA7596BD}" type="pres">
      <dgm:prSet presAssocID="{7EC827AA-4AE2-4FB1-8CE2-823507B8B97A}" presName="spNode" presStyleCnt="0"/>
      <dgm:spPr/>
    </dgm:pt>
    <dgm:pt modelId="{D28FF21D-F182-47DA-9285-5FB7016A1128}" type="pres">
      <dgm:prSet presAssocID="{089A4A9D-DB5F-40F6-B0EE-B6EBF89746C8}" presName="sibTrans" presStyleLbl="sibTrans1D1" presStyleIdx="0" presStyleCnt="6"/>
      <dgm:spPr/>
      <dgm:t>
        <a:bodyPr/>
        <a:lstStyle/>
        <a:p>
          <a:endParaRPr lang="pt-BR"/>
        </a:p>
      </dgm:t>
    </dgm:pt>
    <dgm:pt modelId="{4930A31F-BD07-4D17-9AE5-42425D643E91}" type="pres">
      <dgm:prSet presAssocID="{000C7E2B-2B26-4E20-9CCA-6BEA43441664}" presName="node" presStyleLbl="node1" presStyleIdx="1" presStyleCnt="6" custScaleX="182683" custScaleY="149331" custRadScaleRad="108998" custRadScaleInc="59748">
        <dgm:presLayoutVars>
          <dgm:bulletEnabled val="1"/>
        </dgm:presLayoutVars>
      </dgm:prSet>
      <dgm:spPr/>
      <dgm:t>
        <a:bodyPr/>
        <a:lstStyle/>
        <a:p>
          <a:endParaRPr lang="pt-BR"/>
        </a:p>
      </dgm:t>
    </dgm:pt>
    <dgm:pt modelId="{58710B0F-B9A9-4604-9653-406AE9934143}" type="pres">
      <dgm:prSet presAssocID="{000C7E2B-2B26-4E20-9CCA-6BEA43441664}" presName="spNode" presStyleCnt="0"/>
      <dgm:spPr/>
    </dgm:pt>
    <dgm:pt modelId="{2B6902DB-EFBA-46E4-AF4F-0EA8FCD383EB}" type="pres">
      <dgm:prSet presAssocID="{438C19AE-8521-4DFC-A196-8452FA32BABF}" presName="sibTrans" presStyleLbl="sibTrans1D1" presStyleIdx="1" presStyleCnt="6"/>
      <dgm:spPr/>
      <dgm:t>
        <a:bodyPr/>
        <a:lstStyle/>
        <a:p>
          <a:endParaRPr lang="pt-BR"/>
        </a:p>
      </dgm:t>
    </dgm:pt>
    <dgm:pt modelId="{3E5C5993-75D7-4278-93E7-61F1F2863585}" type="pres">
      <dgm:prSet presAssocID="{0F156AE9-F8BB-4701-B1E2-91B8EFEB193E}" presName="node" presStyleLbl="node1" presStyleIdx="2" presStyleCnt="6" custScaleX="182683" custScaleY="149331" custRadScaleRad="109848" custRadScaleInc="-53168">
        <dgm:presLayoutVars>
          <dgm:bulletEnabled val="1"/>
        </dgm:presLayoutVars>
      </dgm:prSet>
      <dgm:spPr/>
      <dgm:t>
        <a:bodyPr/>
        <a:lstStyle/>
        <a:p>
          <a:endParaRPr lang="pt-BR"/>
        </a:p>
      </dgm:t>
    </dgm:pt>
    <dgm:pt modelId="{A75C44AB-7D61-4B23-90D2-6C8CF7072F0E}" type="pres">
      <dgm:prSet presAssocID="{0F156AE9-F8BB-4701-B1E2-91B8EFEB193E}" presName="spNode" presStyleCnt="0"/>
      <dgm:spPr/>
    </dgm:pt>
    <dgm:pt modelId="{8F125119-413C-4EBA-BD7F-948CA28BB46D}" type="pres">
      <dgm:prSet presAssocID="{96164745-4777-4B6E-9535-FAB0E6AF9A01}" presName="sibTrans" presStyleLbl="sibTrans1D1" presStyleIdx="2" presStyleCnt="6"/>
      <dgm:spPr/>
      <dgm:t>
        <a:bodyPr/>
        <a:lstStyle/>
        <a:p>
          <a:endParaRPr lang="pt-BR"/>
        </a:p>
      </dgm:t>
    </dgm:pt>
    <dgm:pt modelId="{45D7CA22-1B96-464D-9F94-B902FE0FC923}" type="pres">
      <dgm:prSet presAssocID="{13ABA27A-2BCB-4594-B03A-805E2028F610}" presName="node" presStyleLbl="node1" presStyleIdx="3" presStyleCnt="6" custScaleX="182683" custScaleY="149331">
        <dgm:presLayoutVars>
          <dgm:bulletEnabled val="1"/>
        </dgm:presLayoutVars>
      </dgm:prSet>
      <dgm:spPr/>
      <dgm:t>
        <a:bodyPr/>
        <a:lstStyle/>
        <a:p>
          <a:endParaRPr lang="pt-BR"/>
        </a:p>
      </dgm:t>
    </dgm:pt>
    <dgm:pt modelId="{89DA8758-3F09-45C0-9700-45528C98B51A}" type="pres">
      <dgm:prSet presAssocID="{13ABA27A-2BCB-4594-B03A-805E2028F610}" presName="spNode" presStyleCnt="0"/>
      <dgm:spPr/>
    </dgm:pt>
    <dgm:pt modelId="{CCBD1303-A7A1-4235-9EB3-A8EF25AD7FC8}" type="pres">
      <dgm:prSet presAssocID="{F2302F46-8B21-4362-ACD5-B5EDF542FD8A}" presName="sibTrans" presStyleLbl="sibTrans1D1" presStyleIdx="3" presStyleCnt="6"/>
      <dgm:spPr/>
      <dgm:t>
        <a:bodyPr/>
        <a:lstStyle/>
        <a:p>
          <a:endParaRPr lang="pt-BR"/>
        </a:p>
      </dgm:t>
    </dgm:pt>
    <dgm:pt modelId="{44A4132C-80B9-4010-AABA-10DB24C0A1D9}" type="pres">
      <dgm:prSet presAssocID="{A49DDA77-71F8-46D9-AFA6-68602D410CF4}" presName="node" presStyleLbl="node1" presStyleIdx="4" presStyleCnt="6" custScaleX="182683" custScaleY="149331" custRadScaleRad="110231" custRadScaleInc="53519">
        <dgm:presLayoutVars>
          <dgm:bulletEnabled val="1"/>
        </dgm:presLayoutVars>
      </dgm:prSet>
      <dgm:spPr/>
      <dgm:t>
        <a:bodyPr/>
        <a:lstStyle/>
        <a:p>
          <a:endParaRPr lang="pt-BR"/>
        </a:p>
      </dgm:t>
    </dgm:pt>
    <dgm:pt modelId="{7D423CE7-B362-4836-BAEF-7B9112438335}" type="pres">
      <dgm:prSet presAssocID="{A49DDA77-71F8-46D9-AFA6-68602D410CF4}" presName="spNode" presStyleCnt="0"/>
      <dgm:spPr/>
    </dgm:pt>
    <dgm:pt modelId="{659887BC-F977-4B7D-B60F-FF2D23CA57E2}" type="pres">
      <dgm:prSet presAssocID="{4AAB5D3D-E0AE-4EF0-8782-62D611E332D4}" presName="sibTrans" presStyleLbl="sibTrans1D1" presStyleIdx="4" presStyleCnt="6"/>
      <dgm:spPr/>
      <dgm:t>
        <a:bodyPr/>
        <a:lstStyle/>
        <a:p>
          <a:endParaRPr lang="pt-BR"/>
        </a:p>
      </dgm:t>
    </dgm:pt>
    <dgm:pt modelId="{EE03BD1D-F33A-49D3-A841-E414D3AB53DA}" type="pres">
      <dgm:prSet presAssocID="{49BF94DC-0638-47C2-8A1E-51739994B912}" presName="node" presStyleLbl="node1" presStyleIdx="5" presStyleCnt="6" custScaleX="182683" custScaleY="149331" custRadScaleRad="109383" custRadScaleInc="-60076">
        <dgm:presLayoutVars>
          <dgm:bulletEnabled val="1"/>
        </dgm:presLayoutVars>
      </dgm:prSet>
      <dgm:spPr/>
      <dgm:t>
        <a:bodyPr/>
        <a:lstStyle/>
        <a:p>
          <a:endParaRPr lang="pt-BR"/>
        </a:p>
      </dgm:t>
    </dgm:pt>
    <dgm:pt modelId="{A4D2E444-2EFF-40CA-A94E-2A7F7E142329}" type="pres">
      <dgm:prSet presAssocID="{49BF94DC-0638-47C2-8A1E-51739994B912}" presName="spNode" presStyleCnt="0"/>
      <dgm:spPr/>
    </dgm:pt>
    <dgm:pt modelId="{053F84F9-F7BB-4BD7-A4F9-B8596AE21291}" type="pres">
      <dgm:prSet presAssocID="{77BEDF48-30F2-487E-B825-4E769B67F5BE}" presName="sibTrans" presStyleLbl="sibTrans1D1" presStyleIdx="5" presStyleCnt="6"/>
      <dgm:spPr/>
      <dgm:t>
        <a:bodyPr/>
        <a:lstStyle/>
        <a:p>
          <a:endParaRPr lang="pt-BR"/>
        </a:p>
      </dgm:t>
    </dgm:pt>
  </dgm:ptLst>
  <dgm:cxnLst>
    <dgm:cxn modelId="{3BA27ACC-8B4B-4FDA-8046-58CBEC2460DB}" type="presOf" srcId="{000C7E2B-2B26-4E20-9CCA-6BEA43441664}" destId="{4930A31F-BD07-4D17-9AE5-42425D643E91}" srcOrd="0" destOrd="0" presId="urn:microsoft.com/office/officeart/2005/8/layout/cycle6"/>
    <dgm:cxn modelId="{34AE6713-4405-4EB9-939E-8CD93F4F3B07}" type="presOf" srcId="{089A4A9D-DB5F-40F6-B0EE-B6EBF89746C8}" destId="{D28FF21D-F182-47DA-9285-5FB7016A1128}" srcOrd="0" destOrd="0" presId="urn:microsoft.com/office/officeart/2005/8/layout/cycle6"/>
    <dgm:cxn modelId="{73E1A917-99A6-484E-AB4E-BA0EB5F1E5F0}" srcId="{F87AC4DC-ABB3-44D7-B466-8A929A7D3CAA}" destId="{13ABA27A-2BCB-4594-B03A-805E2028F610}" srcOrd="3" destOrd="0" parTransId="{7BA8E761-4218-48E0-AA0F-5C4963726140}" sibTransId="{F2302F46-8B21-4362-ACD5-B5EDF542FD8A}"/>
    <dgm:cxn modelId="{AC01A0C6-7644-426A-8266-6573D12CBB3E}" srcId="{F87AC4DC-ABB3-44D7-B466-8A929A7D3CAA}" destId="{49BF94DC-0638-47C2-8A1E-51739994B912}" srcOrd="5" destOrd="0" parTransId="{CCBED5D3-9E4A-4062-81FC-25584D2BDF9B}" sibTransId="{77BEDF48-30F2-487E-B825-4E769B67F5BE}"/>
    <dgm:cxn modelId="{12146597-EF34-412F-A852-E7CBF8C0D4DF}" type="presOf" srcId="{96164745-4777-4B6E-9535-FAB0E6AF9A01}" destId="{8F125119-413C-4EBA-BD7F-948CA28BB46D}" srcOrd="0" destOrd="0" presId="urn:microsoft.com/office/officeart/2005/8/layout/cycle6"/>
    <dgm:cxn modelId="{E5FB536C-815A-4C0F-B1DD-8E28324D94E7}" srcId="{F87AC4DC-ABB3-44D7-B466-8A929A7D3CAA}" destId="{000C7E2B-2B26-4E20-9CCA-6BEA43441664}" srcOrd="1" destOrd="0" parTransId="{7293F237-9E7E-4A65-988A-DFA3167CCB32}" sibTransId="{438C19AE-8521-4DFC-A196-8452FA32BABF}"/>
    <dgm:cxn modelId="{5C1E77E4-A971-4967-B02E-B36327459773}" srcId="{F87AC4DC-ABB3-44D7-B466-8A929A7D3CAA}" destId="{0F156AE9-F8BB-4701-B1E2-91B8EFEB193E}" srcOrd="2" destOrd="0" parTransId="{FC4906A7-9A4C-4FFE-8646-139D1E697650}" sibTransId="{96164745-4777-4B6E-9535-FAB0E6AF9A01}"/>
    <dgm:cxn modelId="{D2194844-E962-47E4-8A7A-9E3DD2439120}" type="presOf" srcId="{F87AC4DC-ABB3-44D7-B466-8A929A7D3CAA}" destId="{C8B4AEAC-8239-4658-8BF1-E94F82CA9EAA}" srcOrd="0" destOrd="0" presId="urn:microsoft.com/office/officeart/2005/8/layout/cycle6"/>
    <dgm:cxn modelId="{445A0EBE-112B-4156-9C29-9EBBC6EBE6D9}" srcId="{F87AC4DC-ABB3-44D7-B466-8A929A7D3CAA}" destId="{7EC827AA-4AE2-4FB1-8CE2-823507B8B97A}" srcOrd="0" destOrd="0" parTransId="{083EE8A1-8D10-41B5-A6CC-8106A358BE9B}" sibTransId="{089A4A9D-DB5F-40F6-B0EE-B6EBF89746C8}"/>
    <dgm:cxn modelId="{8B1AD4D2-2C4F-43FD-8741-9E2451BC92D2}" type="presOf" srcId="{A49DDA77-71F8-46D9-AFA6-68602D410CF4}" destId="{44A4132C-80B9-4010-AABA-10DB24C0A1D9}" srcOrd="0" destOrd="0" presId="urn:microsoft.com/office/officeart/2005/8/layout/cycle6"/>
    <dgm:cxn modelId="{4707D6DD-5D5F-4183-8B08-24440F9E3453}" type="presOf" srcId="{F2302F46-8B21-4362-ACD5-B5EDF542FD8A}" destId="{CCBD1303-A7A1-4235-9EB3-A8EF25AD7FC8}" srcOrd="0" destOrd="0" presId="urn:microsoft.com/office/officeart/2005/8/layout/cycle6"/>
    <dgm:cxn modelId="{A755E8F3-47C7-4B97-9669-209E03E99E0D}" type="presOf" srcId="{13ABA27A-2BCB-4594-B03A-805E2028F610}" destId="{45D7CA22-1B96-464D-9F94-B902FE0FC923}" srcOrd="0" destOrd="0" presId="urn:microsoft.com/office/officeart/2005/8/layout/cycle6"/>
    <dgm:cxn modelId="{629355E4-BF1B-422F-823A-9BE41CC153BD}" srcId="{F87AC4DC-ABB3-44D7-B466-8A929A7D3CAA}" destId="{A49DDA77-71F8-46D9-AFA6-68602D410CF4}" srcOrd="4" destOrd="0" parTransId="{3C3FD603-08F1-4148-8BA3-63AC67973831}" sibTransId="{4AAB5D3D-E0AE-4EF0-8782-62D611E332D4}"/>
    <dgm:cxn modelId="{0A91ECDF-CC50-4EDA-A494-1A4267E76C2D}" type="presOf" srcId="{4AAB5D3D-E0AE-4EF0-8782-62D611E332D4}" destId="{659887BC-F977-4B7D-B60F-FF2D23CA57E2}" srcOrd="0" destOrd="0" presId="urn:microsoft.com/office/officeart/2005/8/layout/cycle6"/>
    <dgm:cxn modelId="{8E546EC6-1481-4DF9-BD57-810704FD231D}" type="presOf" srcId="{0F156AE9-F8BB-4701-B1E2-91B8EFEB193E}" destId="{3E5C5993-75D7-4278-93E7-61F1F2863585}" srcOrd="0" destOrd="0" presId="urn:microsoft.com/office/officeart/2005/8/layout/cycle6"/>
    <dgm:cxn modelId="{B3290BFF-7117-4B2D-A7DF-1FD4F5F0D761}" type="presOf" srcId="{77BEDF48-30F2-487E-B825-4E769B67F5BE}" destId="{053F84F9-F7BB-4BD7-A4F9-B8596AE21291}" srcOrd="0" destOrd="0" presId="urn:microsoft.com/office/officeart/2005/8/layout/cycle6"/>
    <dgm:cxn modelId="{DB30899B-246D-4A22-B5A1-52ABEEAD6713}" type="presOf" srcId="{49BF94DC-0638-47C2-8A1E-51739994B912}" destId="{EE03BD1D-F33A-49D3-A841-E414D3AB53DA}" srcOrd="0" destOrd="0" presId="urn:microsoft.com/office/officeart/2005/8/layout/cycle6"/>
    <dgm:cxn modelId="{5E51FD9E-312E-4F65-B165-0FE0A9E5DF91}" type="presOf" srcId="{7EC827AA-4AE2-4FB1-8CE2-823507B8B97A}" destId="{7D478D3F-E63A-4108-8F26-586B63CB083B}" srcOrd="0" destOrd="0" presId="urn:microsoft.com/office/officeart/2005/8/layout/cycle6"/>
    <dgm:cxn modelId="{9D55A5D5-043A-430F-95C1-F15C0BDC3139}" type="presOf" srcId="{438C19AE-8521-4DFC-A196-8452FA32BABF}" destId="{2B6902DB-EFBA-46E4-AF4F-0EA8FCD383EB}" srcOrd="0" destOrd="0" presId="urn:microsoft.com/office/officeart/2005/8/layout/cycle6"/>
    <dgm:cxn modelId="{A0F3A495-0ED1-4000-B360-985717ACA984}" type="presParOf" srcId="{C8B4AEAC-8239-4658-8BF1-E94F82CA9EAA}" destId="{7D478D3F-E63A-4108-8F26-586B63CB083B}" srcOrd="0" destOrd="0" presId="urn:microsoft.com/office/officeart/2005/8/layout/cycle6"/>
    <dgm:cxn modelId="{76CD1513-46BB-4735-804A-E5F5DCF6ACBA}" type="presParOf" srcId="{C8B4AEAC-8239-4658-8BF1-E94F82CA9EAA}" destId="{99EEA8EA-0008-4A33-8D05-C5F4DA7596BD}" srcOrd="1" destOrd="0" presId="urn:microsoft.com/office/officeart/2005/8/layout/cycle6"/>
    <dgm:cxn modelId="{3C5ED94F-229E-4E8F-BE31-247F35E420FD}" type="presParOf" srcId="{C8B4AEAC-8239-4658-8BF1-E94F82CA9EAA}" destId="{D28FF21D-F182-47DA-9285-5FB7016A1128}" srcOrd="2" destOrd="0" presId="urn:microsoft.com/office/officeart/2005/8/layout/cycle6"/>
    <dgm:cxn modelId="{6EFD36A5-3F83-4968-AA42-14AD2A32ED90}" type="presParOf" srcId="{C8B4AEAC-8239-4658-8BF1-E94F82CA9EAA}" destId="{4930A31F-BD07-4D17-9AE5-42425D643E91}" srcOrd="3" destOrd="0" presId="urn:microsoft.com/office/officeart/2005/8/layout/cycle6"/>
    <dgm:cxn modelId="{8F534D0C-DF0C-47CB-9316-6FE7C12F962A}" type="presParOf" srcId="{C8B4AEAC-8239-4658-8BF1-E94F82CA9EAA}" destId="{58710B0F-B9A9-4604-9653-406AE9934143}" srcOrd="4" destOrd="0" presId="urn:microsoft.com/office/officeart/2005/8/layout/cycle6"/>
    <dgm:cxn modelId="{9E469BBF-B3B8-4AF4-B90B-779DF7754262}" type="presParOf" srcId="{C8B4AEAC-8239-4658-8BF1-E94F82CA9EAA}" destId="{2B6902DB-EFBA-46E4-AF4F-0EA8FCD383EB}" srcOrd="5" destOrd="0" presId="urn:microsoft.com/office/officeart/2005/8/layout/cycle6"/>
    <dgm:cxn modelId="{D54D4527-B844-48D4-BE01-DA00B9BB1597}" type="presParOf" srcId="{C8B4AEAC-8239-4658-8BF1-E94F82CA9EAA}" destId="{3E5C5993-75D7-4278-93E7-61F1F2863585}" srcOrd="6" destOrd="0" presId="urn:microsoft.com/office/officeart/2005/8/layout/cycle6"/>
    <dgm:cxn modelId="{882DE70E-74E3-4DC4-872A-BA911BE14D17}" type="presParOf" srcId="{C8B4AEAC-8239-4658-8BF1-E94F82CA9EAA}" destId="{A75C44AB-7D61-4B23-90D2-6C8CF7072F0E}" srcOrd="7" destOrd="0" presId="urn:microsoft.com/office/officeart/2005/8/layout/cycle6"/>
    <dgm:cxn modelId="{84EFA6F1-55AC-4239-92B3-56E4EB28B36F}" type="presParOf" srcId="{C8B4AEAC-8239-4658-8BF1-E94F82CA9EAA}" destId="{8F125119-413C-4EBA-BD7F-948CA28BB46D}" srcOrd="8" destOrd="0" presId="urn:microsoft.com/office/officeart/2005/8/layout/cycle6"/>
    <dgm:cxn modelId="{6C557074-8A57-4786-9CAD-ABD7041C3E55}" type="presParOf" srcId="{C8B4AEAC-8239-4658-8BF1-E94F82CA9EAA}" destId="{45D7CA22-1B96-464D-9F94-B902FE0FC923}" srcOrd="9" destOrd="0" presId="urn:microsoft.com/office/officeart/2005/8/layout/cycle6"/>
    <dgm:cxn modelId="{4AA3B528-5A27-4455-97E2-189A80C5D812}" type="presParOf" srcId="{C8B4AEAC-8239-4658-8BF1-E94F82CA9EAA}" destId="{89DA8758-3F09-45C0-9700-45528C98B51A}" srcOrd="10" destOrd="0" presId="urn:microsoft.com/office/officeart/2005/8/layout/cycle6"/>
    <dgm:cxn modelId="{05F7E315-F782-492D-A7B6-433AC071168B}" type="presParOf" srcId="{C8B4AEAC-8239-4658-8BF1-E94F82CA9EAA}" destId="{CCBD1303-A7A1-4235-9EB3-A8EF25AD7FC8}" srcOrd="11" destOrd="0" presId="urn:microsoft.com/office/officeart/2005/8/layout/cycle6"/>
    <dgm:cxn modelId="{61A02D2B-7BDA-478E-96C9-825C89AAC1F8}" type="presParOf" srcId="{C8B4AEAC-8239-4658-8BF1-E94F82CA9EAA}" destId="{44A4132C-80B9-4010-AABA-10DB24C0A1D9}" srcOrd="12" destOrd="0" presId="urn:microsoft.com/office/officeart/2005/8/layout/cycle6"/>
    <dgm:cxn modelId="{630661C8-3281-42A5-A608-07C1FF1103E1}" type="presParOf" srcId="{C8B4AEAC-8239-4658-8BF1-E94F82CA9EAA}" destId="{7D423CE7-B362-4836-BAEF-7B9112438335}" srcOrd="13" destOrd="0" presId="urn:microsoft.com/office/officeart/2005/8/layout/cycle6"/>
    <dgm:cxn modelId="{3B1079D3-BD5E-4226-9C9D-D7D969FB7D1A}" type="presParOf" srcId="{C8B4AEAC-8239-4658-8BF1-E94F82CA9EAA}" destId="{659887BC-F977-4B7D-B60F-FF2D23CA57E2}" srcOrd="14" destOrd="0" presId="urn:microsoft.com/office/officeart/2005/8/layout/cycle6"/>
    <dgm:cxn modelId="{A83A25DF-504D-4BD3-851C-D264806937B0}" type="presParOf" srcId="{C8B4AEAC-8239-4658-8BF1-E94F82CA9EAA}" destId="{EE03BD1D-F33A-49D3-A841-E414D3AB53DA}" srcOrd="15" destOrd="0" presId="urn:microsoft.com/office/officeart/2005/8/layout/cycle6"/>
    <dgm:cxn modelId="{FA199A13-5B89-4B47-B5A7-8D85BC57E43B}" type="presParOf" srcId="{C8B4AEAC-8239-4658-8BF1-E94F82CA9EAA}" destId="{A4D2E444-2EFF-40CA-A94E-2A7F7E142329}" srcOrd="16" destOrd="0" presId="urn:microsoft.com/office/officeart/2005/8/layout/cycle6"/>
    <dgm:cxn modelId="{7E8F485B-8BC9-4195-9E96-C570A4DC3392}" type="presParOf" srcId="{C8B4AEAC-8239-4658-8BF1-E94F82CA9EAA}" destId="{053F84F9-F7BB-4BD7-A4F9-B8596AE21291}"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175E1-1E38-4AB4-93C4-A4953A9CD18C}" type="doc">
      <dgm:prSet loTypeId="urn:microsoft.com/office/officeart/2005/8/layout/chevron1" loCatId="process" qsTypeId="urn:microsoft.com/office/officeart/2005/8/quickstyle/simple5" qsCatId="simple" csTypeId="urn:microsoft.com/office/officeart/2005/8/colors/colorful3" csCatId="colorful" phldr="1"/>
      <dgm:spPr/>
    </dgm:pt>
    <dgm:pt modelId="{7343D40D-9702-4999-A23B-498C080A477C}">
      <dgm:prSet phldrT="[Texto]">
        <dgm:style>
          <a:lnRef idx="1">
            <a:schemeClr val="accent6"/>
          </a:lnRef>
          <a:fillRef idx="2">
            <a:schemeClr val="accent6"/>
          </a:fillRef>
          <a:effectRef idx="1">
            <a:schemeClr val="accent6"/>
          </a:effectRef>
          <a:fontRef idx="minor">
            <a:schemeClr val="dk1"/>
          </a:fontRef>
        </dgm:style>
      </dgm:prSet>
      <dgm:spPr/>
      <dgm:t>
        <a:bodyPr/>
        <a:lstStyle/>
        <a:p>
          <a:r>
            <a:rPr lang="pt-BR" b="1" dirty="0" smtClean="0"/>
            <a:t>ANTES</a:t>
          </a:r>
          <a:endParaRPr lang="pt-BR" b="1" dirty="0"/>
        </a:p>
      </dgm:t>
    </dgm:pt>
    <dgm:pt modelId="{0495AF19-80A9-425D-A722-27252A81FA85}" type="parTrans" cxnId="{0A0528A8-920C-43A8-988B-A3D542591063}">
      <dgm:prSet/>
      <dgm:spPr/>
      <dgm:t>
        <a:bodyPr/>
        <a:lstStyle/>
        <a:p>
          <a:endParaRPr lang="pt-BR" b="1"/>
        </a:p>
      </dgm:t>
    </dgm:pt>
    <dgm:pt modelId="{2C9D44AE-D373-4CE3-90D3-6E5F97B56395}" type="sibTrans" cxnId="{0A0528A8-920C-43A8-988B-A3D542591063}">
      <dgm:prSet/>
      <dgm:spPr/>
      <dgm:t>
        <a:bodyPr/>
        <a:lstStyle/>
        <a:p>
          <a:endParaRPr lang="pt-BR" b="1"/>
        </a:p>
      </dgm:t>
    </dgm:pt>
    <dgm:pt modelId="{ADAF09BB-CBA5-4960-A0B5-1428A9B62A85}">
      <dgm:prSet phldrT="[Texto]">
        <dgm:style>
          <a:lnRef idx="1">
            <a:schemeClr val="accent5"/>
          </a:lnRef>
          <a:fillRef idx="2">
            <a:schemeClr val="accent5"/>
          </a:fillRef>
          <a:effectRef idx="1">
            <a:schemeClr val="accent5"/>
          </a:effectRef>
          <a:fontRef idx="minor">
            <a:schemeClr val="dk1"/>
          </a:fontRef>
        </dgm:style>
      </dgm:prSet>
      <dgm:spPr/>
      <dgm:t>
        <a:bodyPr/>
        <a:lstStyle/>
        <a:p>
          <a:r>
            <a:rPr lang="pt-BR" b="1" dirty="0" smtClean="0"/>
            <a:t>DURANTE</a:t>
          </a:r>
          <a:endParaRPr lang="pt-BR" b="1" dirty="0"/>
        </a:p>
      </dgm:t>
    </dgm:pt>
    <dgm:pt modelId="{9D94ECA9-0C88-4451-A9A7-55D6281BD673}" type="parTrans" cxnId="{ECA500A0-207D-4891-9F7B-D03D7FB5C22A}">
      <dgm:prSet/>
      <dgm:spPr/>
      <dgm:t>
        <a:bodyPr/>
        <a:lstStyle/>
        <a:p>
          <a:endParaRPr lang="pt-BR" b="1"/>
        </a:p>
      </dgm:t>
    </dgm:pt>
    <dgm:pt modelId="{A6DAD5A2-1EDF-4193-BF9D-8DBC6DA16824}" type="sibTrans" cxnId="{ECA500A0-207D-4891-9F7B-D03D7FB5C22A}">
      <dgm:prSet/>
      <dgm:spPr/>
      <dgm:t>
        <a:bodyPr/>
        <a:lstStyle/>
        <a:p>
          <a:endParaRPr lang="pt-BR" b="1"/>
        </a:p>
      </dgm:t>
    </dgm:pt>
    <dgm:pt modelId="{3D7B86FC-5CE6-4A6C-8F2A-ED2CF8AF74E9}">
      <dgm:prSet phldrT="[Texto]">
        <dgm:style>
          <a:lnRef idx="1">
            <a:schemeClr val="accent3"/>
          </a:lnRef>
          <a:fillRef idx="2">
            <a:schemeClr val="accent3"/>
          </a:fillRef>
          <a:effectRef idx="1">
            <a:schemeClr val="accent3"/>
          </a:effectRef>
          <a:fontRef idx="minor">
            <a:schemeClr val="dk1"/>
          </a:fontRef>
        </dgm:style>
      </dgm:prSet>
      <dgm:spPr/>
      <dgm:t>
        <a:bodyPr/>
        <a:lstStyle/>
        <a:p>
          <a:r>
            <a:rPr lang="pt-BR" b="1" dirty="0" smtClean="0"/>
            <a:t>DEPOIS</a:t>
          </a:r>
          <a:endParaRPr lang="pt-BR" b="1" dirty="0"/>
        </a:p>
      </dgm:t>
    </dgm:pt>
    <dgm:pt modelId="{F4553970-A2DD-4D31-A935-174D2C37D43D}" type="parTrans" cxnId="{7677E92C-42A0-4573-900F-4BD67B8AD56F}">
      <dgm:prSet/>
      <dgm:spPr/>
      <dgm:t>
        <a:bodyPr/>
        <a:lstStyle/>
        <a:p>
          <a:endParaRPr lang="pt-BR" b="1"/>
        </a:p>
      </dgm:t>
    </dgm:pt>
    <dgm:pt modelId="{89C58E44-F25B-44F2-80C5-F02ACC9ECA57}" type="sibTrans" cxnId="{7677E92C-42A0-4573-900F-4BD67B8AD56F}">
      <dgm:prSet/>
      <dgm:spPr/>
      <dgm:t>
        <a:bodyPr/>
        <a:lstStyle/>
        <a:p>
          <a:endParaRPr lang="pt-BR" b="1"/>
        </a:p>
      </dgm:t>
    </dgm:pt>
    <dgm:pt modelId="{FA349F1F-C23B-4D5A-A57A-0B2831869E44}" type="pres">
      <dgm:prSet presAssocID="{1A1175E1-1E38-4AB4-93C4-A4953A9CD18C}" presName="Name0" presStyleCnt="0">
        <dgm:presLayoutVars>
          <dgm:dir/>
          <dgm:animLvl val="lvl"/>
          <dgm:resizeHandles val="exact"/>
        </dgm:presLayoutVars>
      </dgm:prSet>
      <dgm:spPr/>
    </dgm:pt>
    <dgm:pt modelId="{1E4EEE32-AEFC-429C-BAF0-62150858D496}" type="pres">
      <dgm:prSet presAssocID="{7343D40D-9702-4999-A23B-498C080A477C}" presName="parTxOnly" presStyleLbl="node1" presStyleIdx="0" presStyleCnt="3">
        <dgm:presLayoutVars>
          <dgm:chMax val="0"/>
          <dgm:chPref val="0"/>
          <dgm:bulletEnabled val="1"/>
        </dgm:presLayoutVars>
      </dgm:prSet>
      <dgm:spPr/>
      <dgm:t>
        <a:bodyPr/>
        <a:lstStyle/>
        <a:p>
          <a:endParaRPr lang="pt-BR"/>
        </a:p>
      </dgm:t>
    </dgm:pt>
    <dgm:pt modelId="{769207D9-51FC-4DFB-B5D8-FBF3182536A4}" type="pres">
      <dgm:prSet presAssocID="{2C9D44AE-D373-4CE3-90D3-6E5F97B56395}" presName="parTxOnlySpace" presStyleCnt="0"/>
      <dgm:spPr/>
    </dgm:pt>
    <dgm:pt modelId="{879715BC-9B7D-4CE4-AD99-B8A38C847CE8}" type="pres">
      <dgm:prSet presAssocID="{ADAF09BB-CBA5-4960-A0B5-1428A9B62A85}" presName="parTxOnly" presStyleLbl="node1" presStyleIdx="1" presStyleCnt="3">
        <dgm:presLayoutVars>
          <dgm:chMax val="0"/>
          <dgm:chPref val="0"/>
          <dgm:bulletEnabled val="1"/>
        </dgm:presLayoutVars>
      </dgm:prSet>
      <dgm:spPr/>
      <dgm:t>
        <a:bodyPr/>
        <a:lstStyle/>
        <a:p>
          <a:endParaRPr lang="pt-BR"/>
        </a:p>
      </dgm:t>
    </dgm:pt>
    <dgm:pt modelId="{0DDFA047-9573-4AB3-BC46-116E8C1EA52A}" type="pres">
      <dgm:prSet presAssocID="{A6DAD5A2-1EDF-4193-BF9D-8DBC6DA16824}" presName="parTxOnlySpace" presStyleCnt="0"/>
      <dgm:spPr/>
    </dgm:pt>
    <dgm:pt modelId="{754F5FB7-FDC1-4E7D-AA7C-74D78A80874C}" type="pres">
      <dgm:prSet presAssocID="{3D7B86FC-5CE6-4A6C-8F2A-ED2CF8AF74E9}" presName="parTxOnly" presStyleLbl="node1" presStyleIdx="2" presStyleCnt="3">
        <dgm:presLayoutVars>
          <dgm:chMax val="0"/>
          <dgm:chPref val="0"/>
          <dgm:bulletEnabled val="1"/>
        </dgm:presLayoutVars>
      </dgm:prSet>
      <dgm:spPr/>
      <dgm:t>
        <a:bodyPr/>
        <a:lstStyle/>
        <a:p>
          <a:endParaRPr lang="pt-BR"/>
        </a:p>
      </dgm:t>
    </dgm:pt>
  </dgm:ptLst>
  <dgm:cxnLst>
    <dgm:cxn modelId="{0A0528A8-920C-43A8-988B-A3D542591063}" srcId="{1A1175E1-1E38-4AB4-93C4-A4953A9CD18C}" destId="{7343D40D-9702-4999-A23B-498C080A477C}" srcOrd="0" destOrd="0" parTransId="{0495AF19-80A9-425D-A722-27252A81FA85}" sibTransId="{2C9D44AE-D373-4CE3-90D3-6E5F97B56395}"/>
    <dgm:cxn modelId="{03361EC6-8CD6-4419-8085-03720A5962AC}" type="presOf" srcId="{7343D40D-9702-4999-A23B-498C080A477C}" destId="{1E4EEE32-AEFC-429C-BAF0-62150858D496}" srcOrd="0" destOrd="0" presId="urn:microsoft.com/office/officeart/2005/8/layout/chevron1"/>
    <dgm:cxn modelId="{7677E92C-42A0-4573-900F-4BD67B8AD56F}" srcId="{1A1175E1-1E38-4AB4-93C4-A4953A9CD18C}" destId="{3D7B86FC-5CE6-4A6C-8F2A-ED2CF8AF74E9}" srcOrd="2" destOrd="0" parTransId="{F4553970-A2DD-4D31-A935-174D2C37D43D}" sibTransId="{89C58E44-F25B-44F2-80C5-F02ACC9ECA57}"/>
    <dgm:cxn modelId="{C84BD9EF-0814-47DB-A34D-D250D92E028B}" type="presOf" srcId="{1A1175E1-1E38-4AB4-93C4-A4953A9CD18C}" destId="{FA349F1F-C23B-4D5A-A57A-0B2831869E44}" srcOrd="0" destOrd="0" presId="urn:microsoft.com/office/officeart/2005/8/layout/chevron1"/>
    <dgm:cxn modelId="{ECA500A0-207D-4891-9F7B-D03D7FB5C22A}" srcId="{1A1175E1-1E38-4AB4-93C4-A4953A9CD18C}" destId="{ADAF09BB-CBA5-4960-A0B5-1428A9B62A85}" srcOrd="1" destOrd="0" parTransId="{9D94ECA9-0C88-4451-A9A7-55D6281BD673}" sibTransId="{A6DAD5A2-1EDF-4193-BF9D-8DBC6DA16824}"/>
    <dgm:cxn modelId="{65D713CC-0DBC-4AA6-B702-574C83AEDFC8}" type="presOf" srcId="{ADAF09BB-CBA5-4960-A0B5-1428A9B62A85}" destId="{879715BC-9B7D-4CE4-AD99-B8A38C847CE8}" srcOrd="0" destOrd="0" presId="urn:microsoft.com/office/officeart/2005/8/layout/chevron1"/>
    <dgm:cxn modelId="{AD1D0ECC-1C7F-4766-80CC-2762680E10B1}" type="presOf" srcId="{3D7B86FC-5CE6-4A6C-8F2A-ED2CF8AF74E9}" destId="{754F5FB7-FDC1-4E7D-AA7C-74D78A80874C}" srcOrd="0" destOrd="0" presId="urn:microsoft.com/office/officeart/2005/8/layout/chevron1"/>
    <dgm:cxn modelId="{9DF9720E-7368-4D26-9B4E-D2C7040D4CB9}" type="presParOf" srcId="{FA349F1F-C23B-4D5A-A57A-0B2831869E44}" destId="{1E4EEE32-AEFC-429C-BAF0-62150858D496}" srcOrd="0" destOrd="0" presId="urn:microsoft.com/office/officeart/2005/8/layout/chevron1"/>
    <dgm:cxn modelId="{F6DB85C6-2A84-47F7-869D-F0432CA55D70}" type="presParOf" srcId="{FA349F1F-C23B-4D5A-A57A-0B2831869E44}" destId="{769207D9-51FC-4DFB-B5D8-FBF3182536A4}" srcOrd="1" destOrd="0" presId="urn:microsoft.com/office/officeart/2005/8/layout/chevron1"/>
    <dgm:cxn modelId="{EED3F94E-A49D-4C7D-AB3B-8A161A222135}" type="presParOf" srcId="{FA349F1F-C23B-4D5A-A57A-0B2831869E44}" destId="{879715BC-9B7D-4CE4-AD99-B8A38C847CE8}" srcOrd="2" destOrd="0" presId="urn:microsoft.com/office/officeart/2005/8/layout/chevron1"/>
    <dgm:cxn modelId="{861BD3DD-521A-43B6-821B-983B6D00215B}" type="presParOf" srcId="{FA349F1F-C23B-4D5A-A57A-0B2831869E44}" destId="{0DDFA047-9573-4AB3-BC46-116E8C1EA52A}" srcOrd="3" destOrd="0" presId="urn:microsoft.com/office/officeart/2005/8/layout/chevron1"/>
    <dgm:cxn modelId="{B864DB88-8941-466F-9686-30216CD01726}" type="presParOf" srcId="{FA349F1F-C23B-4D5A-A57A-0B2831869E44}" destId="{754F5FB7-FDC1-4E7D-AA7C-74D78A80874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1175E1-1E38-4AB4-93C4-A4953A9CD18C}"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pt-BR"/>
        </a:p>
      </dgm:t>
    </dgm:pt>
    <dgm:pt modelId="{7343D40D-9702-4999-A23B-498C080A477C}">
      <dgm:prSet phldrT="[Texto]">
        <dgm:style>
          <a:lnRef idx="1">
            <a:schemeClr val="accent2"/>
          </a:lnRef>
          <a:fillRef idx="2">
            <a:schemeClr val="accent2"/>
          </a:fillRef>
          <a:effectRef idx="1">
            <a:schemeClr val="accent2"/>
          </a:effectRef>
          <a:fontRef idx="minor">
            <a:schemeClr val="dk1"/>
          </a:fontRef>
        </dgm:style>
      </dgm:prSet>
      <dgm:spPr/>
      <dgm:t>
        <a:bodyPr/>
        <a:lstStyle/>
        <a:p>
          <a:r>
            <a:rPr lang="pt-BR" b="1" dirty="0" smtClean="0"/>
            <a:t>MOTIVAÇÃO</a:t>
          </a:r>
          <a:endParaRPr lang="pt-BR" b="1" dirty="0"/>
        </a:p>
      </dgm:t>
    </dgm:pt>
    <dgm:pt modelId="{0495AF19-80A9-425D-A722-27252A81FA85}" type="parTrans" cxnId="{0A0528A8-920C-43A8-988B-A3D542591063}">
      <dgm:prSet/>
      <dgm:spPr/>
      <dgm:t>
        <a:bodyPr/>
        <a:lstStyle/>
        <a:p>
          <a:endParaRPr lang="pt-BR" b="1"/>
        </a:p>
      </dgm:t>
    </dgm:pt>
    <dgm:pt modelId="{2C9D44AE-D373-4CE3-90D3-6E5F97B56395}" type="sibTrans" cxnId="{0A0528A8-920C-43A8-988B-A3D542591063}">
      <dgm:prSet/>
      <dgm:spPr/>
      <dgm:t>
        <a:bodyPr/>
        <a:lstStyle/>
        <a:p>
          <a:endParaRPr lang="pt-BR" b="1"/>
        </a:p>
      </dgm:t>
    </dgm:pt>
    <dgm:pt modelId="{ADAF09BB-CBA5-4960-A0B5-1428A9B62A85}">
      <dgm:prSet phldrT="[Texto]">
        <dgm:style>
          <a:lnRef idx="1">
            <a:schemeClr val="accent6"/>
          </a:lnRef>
          <a:fillRef idx="2">
            <a:schemeClr val="accent6"/>
          </a:fillRef>
          <a:effectRef idx="1">
            <a:schemeClr val="accent6"/>
          </a:effectRef>
          <a:fontRef idx="minor">
            <a:schemeClr val="dk1"/>
          </a:fontRef>
        </dgm:style>
      </dgm:prSet>
      <dgm:spPr/>
      <dgm:t>
        <a:bodyPr/>
        <a:lstStyle/>
        <a:p>
          <a:r>
            <a:rPr lang="pt-BR" b="1" dirty="0" smtClean="0"/>
            <a:t>LEITURA</a:t>
          </a:r>
          <a:endParaRPr lang="pt-BR" b="1" dirty="0"/>
        </a:p>
      </dgm:t>
    </dgm:pt>
    <dgm:pt modelId="{9D94ECA9-0C88-4451-A9A7-55D6281BD673}" type="parTrans" cxnId="{ECA500A0-207D-4891-9F7B-D03D7FB5C22A}">
      <dgm:prSet/>
      <dgm:spPr/>
      <dgm:t>
        <a:bodyPr/>
        <a:lstStyle/>
        <a:p>
          <a:endParaRPr lang="pt-BR" b="1"/>
        </a:p>
      </dgm:t>
    </dgm:pt>
    <dgm:pt modelId="{A6DAD5A2-1EDF-4193-BF9D-8DBC6DA16824}" type="sibTrans" cxnId="{ECA500A0-207D-4891-9F7B-D03D7FB5C22A}">
      <dgm:prSet/>
      <dgm:spPr/>
      <dgm:t>
        <a:bodyPr/>
        <a:lstStyle/>
        <a:p>
          <a:endParaRPr lang="pt-BR" b="1"/>
        </a:p>
      </dgm:t>
    </dgm:pt>
    <dgm:pt modelId="{FA349F1F-C23B-4D5A-A57A-0B2831869E44}" type="pres">
      <dgm:prSet presAssocID="{1A1175E1-1E38-4AB4-93C4-A4953A9CD18C}" presName="Name0" presStyleCnt="0">
        <dgm:presLayoutVars>
          <dgm:dir/>
          <dgm:animLvl val="lvl"/>
          <dgm:resizeHandles val="exact"/>
        </dgm:presLayoutVars>
      </dgm:prSet>
      <dgm:spPr/>
      <dgm:t>
        <a:bodyPr/>
        <a:lstStyle/>
        <a:p>
          <a:endParaRPr lang="pt-BR"/>
        </a:p>
      </dgm:t>
    </dgm:pt>
    <dgm:pt modelId="{1E4EEE32-AEFC-429C-BAF0-62150858D496}" type="pres">
      <dgm:prSet presAssocID="{7343D40D-9702-4999-A23B-498C080A477C}" presName="parTxOnly" presStyleLbl="node1" presStyleIdx="0" presStyleCnt="2">
        <dgm:presLayoutVars>
          <dgm:chMax val="0"/>
          <dgm:chPref val="0"/>
          <dgm:bulletEnabled val="1"/>
        </dgm:presLayoutVars>
      </dgm:prSet>
      <dgm:spPr/>
      <dgm:t>
        <a:bodyPr/>
        <a:lstStyle/>
        <a:p>
          <a:endParaRPr lang="pt-BR"/>
        </a:p>
      </dgm:t>
    </dgm:pt>
    <dgm:pt modelId="{769207D9-51FC-4DFB-B5D8-FBF3182536A4}" type="pres">
      <dgm:prSet presAssocID="{2C9D44AE-D373-4CE3-90D3-6E5F97B56395}" presName="parTxOnlySpace" presStyleCnt="0"/>
      <dgm:spPr/>
    </dgm:pt>
    <dgm:pt modelId="{879715BC-9B7D-4CE4-AD99-B8A38C847CE8}" type="pres">
      <dgm:prSet presAssocID="{ADAF09BB-CBA5-4960-A0B5-1428A9B62A85}" presName="parTxOnly" presStyleLbl="node1" presStyleIdx="1" presStyleCnt="2">
        <dgm:presLayoutVars>
          <dgm:chMax val="0"/>
          <dgm:chPref val="0"/>
          <dgm:bulletEnabled val="1"/>
        </dgm:presLayoutVars>
      </dgm:prSet>
      <dgm:spPr/>
      <dgm:t>
        <a:bodyPr/>
        <a:lstStyle/>
        <a:p>
          <a:endParaRPr lang="pt-BR"/>
        </a:p>
      </dgm:t>
    </dgm:pt>
  </dgm:ptLst>
  <dgm:cxnLst>
    <dgm:cxn modelId="{765A024F-33F3-477B-A226-95AA1C65FAE5}" type="presOf" srcId="{1A1175E1-1E38-4AB4-93C4-A4953A9CD18C}" destId="{FA349F1F-C23B-4D5A-A57A-0B2831869E44}" srcOrd="0" destOrd="0" presId="urn:microsoft.com/office/officeart/2005/8/layout/chevron1"/>
    <dgm:cxn modelId="{87BE5FB9-1A58-465B-B2B8-A142DE2C9F62}" type="presOf" srcId="{7343D40D-9702-4999-A23B-498C080A477C}" destId="{1E4EEE32-AEFC-429C-BAF0-62150858D496}" srcOrd="0" destOrd="0" presId="urn:microsoft.com/office/officeart/2005/8/layout/chevron1"/>
    <dgm:cxn modelId="{11EDDE8F-5B11-4566-A310-42469A3C6B1E}" type="presOf" srcId="{ADAF09BB-CBA5-4960-A0B5-1428A9B62A85}" destId="{879715BC-9B7D-4CE4-AD99-B8A38C847CE8}" srcOrd="0" destOrd="0" presId="urn:microsoft.com/office/officeart/2005/8/layout/chevron1"/>
    <dgm:cxn modelId="{0A0528A8-920C-43A8-988B-A3D542591063}" srcId="{1A1175E1-1E38-4AB4-93C4-A4953A9CD18C}" destId="{7343D40D-9702-4999-A23B-498C080A477C}" srcOrd="0" destOrd="0" parTransId="{0495AF19-80A9-425D-A722-27252A81FA85}" sibTransId="{2C9D44AE-D373-4CE3-90D3-6E5F97B56395}"/>
    <dgm:cxn modelId="{ECA500A0-207D-4891-9F7B-D03D7FB5C22A}" srcId="{1A1175E1-1E38-4AB4-93C4-A4953A9CD18C}" destId="{ADAF09BB-CBA5-4960-A0B5-1428A9B62A85}" srcOrd="1" destOrd="0" parTransId="{9D94ECA9-0C88-4451-A9A7-55D6281BD673}" sibTransId="{A6DAD5A2-1EDF-4193-BF9D-8DBC6DA16824}"/>
    <dgm:cxn modelId="{0A1A32BE-CEFB-4D77-ACAF-0AB45CD17E97}" type="presParOf" srcId="{FA349F1F-C23B-4D5A-A57A-0B2831869E44}" destId="{1E4EEE32-AEFC-429C-BAF0-62150858D496}" srcOrd="0" destOrd="0" presId="urn:microsoft.com/office/officeart/2005/8/layout/chevron1"/>
    <dgm:cxn modelId="{D43359B3-85AD-4C08-BE68-13D53F692533}" type="presParOf" srcId="{FA349F1F-C23B-4D5A-A57A-0B2831869E44}" destId="{769207D9-51FC-4DFB-B5D8-FBF3182536A4}" srcOrd="1" destOrd="0" presId="urn:microsoft.com/office/officeart/2005/8/layout/chevron1"/>
    <dgm:cxn modelId="{1EBC9D25-6611-43EB-8CC8-5A83E4EACA14}" type="presParOf" srcId="{FA349F1F-C23B-4D5A-A57A-0B2831869E44}" destId="{879715BC-9B7D-4CE4-AD99-B8A38C847CE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1175E1-1E38-4AB4-93C4-A4953A9CD18C}"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pt-BR"/>
        </a:p>
      </dgm:t>
    </dgm:pt>
    <dgm:pt modelId="{3D7B86FC-5CE6-4A6C-8F2A-ED2CF8AF74E9}">
      <dgm:prSet phldrT="[Texto]">
        <dgm:style>
          <a:lnRef idx="1">
            <a:schemeClr val="accent3"/>
          </a:lnRef>
          <a:fillRef idx="2">
            <a:schemeClr val="accent3"/>
          </a:fillRef>
          <a:effectRef idx="1">
            <a:schemeClr val="accent3"/>
          </a:effectRef>
          <a:fontRef idx="minor">
            <a:schemeClr val="dk1"/>
          </a:fontRef>
        </dgm:style>
      </dgm:prSet>
      <dgm:spPr/>
      <dgm:t>
        <a:bodyPr/>
        <a:lstStyle/>
        <a:p>
          <a:r>
            <a:rPr lang="pt-BR" b="1" dirty="0" smtClean="0"/>
            <a:t>EXPLORAÇÃO</a:t>
          </a:r>
          <a:endParaRPr lang="pt-BR" b="1" dirty="0"/>
        </a:p>
      </dgm:t>
    </dgm:pt>
    <dgm:pt modelId="{F4553970-A2DD-4D31-A935-174D2C37D43D}" type="parTrans" cxnId="{7677E92C-42A0-4573-900F-4BD67B8AD56F}">
      <dgm:prSet/>
      <dgm:spPr/>
      <dgm:t>
        <a:bodyPr/>
        <a:lstStyle/>
        <a:p>
          <a:endParaRPr lang="pt-BR" b="1"/>
        </a:p>
      </dgm:t>
    </dgm:pt>
    <dgm:pt modelId="{89C58E44-F25B-44F2-80C5-F02ACC9ECA57}" type="sibTrans" cxnId="{7677E92C-42A0-4573-900F-4BD67B8AD56F}">
      <dgm:prSet/>
      <dgm:spPr/>
      <dgm:t>
        <a:bodyPr/>
        <a:lstStyle/>
        <a:p>
          <a:endParaRPr lang="pt-BR" b="1"/>
        </a:p>
      </dgm:t>
    </dgm:pt>
    <dgm:pt modelId="{7D491EB2-C453-42DC-97A7-9FB2CE3DA153}">
      <dgm:prSet>
        <dgm:style>
          <a:lnRef idx="1">
            <a:schemeClr val="accent4"/>
          </a:lnRef>
          <a:fillRef idx="2">
            <a:schemeClr val="accent4"/>
          </a:fillRef>
          <a:effectRef idx="1">
            <a:schemeClr val="accent4"/>
          </a:effectRef>
          <a:fontRef idx="minor">
            <a:schemeClr val="dk1"/>
          </a:fontRef>
        </dgm:style>
      </dgm:prSet>
      <dgm:spPr/>
      <dgm:t>
        <a:bodyPr/>
        <a:lstStyle/>
        <a:p>
          <a:r>
            <a:rPr lang="pt-BR" b="1" dirty="0" smtClean="0"/>
            <a:t>EXTRAPOLAÇÃO</a:t>
          </a:r>
          <a:endParaRPr lang="pt-BR" b="1" dirty="0"/>
        </a:p>
      </dgm:t>
    </dgm:pt>
    <dgm:pt modelId="{8C67A072-DCC6-42F9-AFBA-8E62EF703325}" type="parTrans" cxnId="{FA82B65F-6471-47B0-8537-8170F60B8C9D}">
      <dgm:prSet/>
      <dgm:spPr/>
      <dgm:t>
        <a:bodyPr/>
        <a:lstStyle/>
        <a:p>
          <a:endParaRPr lang="pt-BR"/>
        </a:p>
      </dgm:t>
    </dgm:pt>
    <dgm:pt modelId="{E7022F5B-5525-4817-8FB8-FD2DE204CD79}" type="sibTrans" cxnId="{FA82B65F-6471-47B0-8537-8170F60B8C9D}">
      <dgm:prSet/>
      <dgm:spPr/>
      <dgm:t>
        <a:bodyPr/>
        <a:lstStyle/>
        <a:p>
          <a:endParaRPr lang="pt-BR"/>
        </a:p>
      </dgm:t>
    </dgm:pt>
    <dgm:pt modelId="{FA349F1F-C23B-4D5A-A57A-0B2831869E44}" type="pres">
      <dgm:prSet presAssocID="{1A1175E1-1E38-4AB4-93C4-A4953A9CD18C}" presName="Name0" presStyleCnt="0">
        <dgm:presLayoutVars>
          <dgm:dir/>
          <dgm:animLvl val="lvl"/>
          <dgm:resizeHandles val="exact"/>
        </dgm:presLayoutVars>
      </dgm:prSet>
      <dgm:spPr/>
      <dgm:t>
        <a:bodyPr/>
        <a:lstStyle/>
        <a:p>
          <a:endParaRPr lang="pt-BR"/>
        </a:p>
      </dgm:t>
    </dgm:pt>
    <dgm:pt modelId="{754F5FB7-FDC1-4E7D-AA7C-74D78A80874C}" type="pres">
      <dgm:prSet presAssocID="{3D7B86FC-5CE6-4A6C-8F2A-ED2CF8AF74E9}" presName="parTxOnly" presStyleLbl="node1" presStyleIdx="0" presStyleCnt="2">
        <dgm:presLayoutVars>
          <dgm:chMax val="0"/>
          <dgm:chPref val="0"/>
          <dgm:bulletEnabled val="1"/>
        </dgm:presLayoutVars>
      </dgm:prSet>
      <dgm:spPr/>
      <dgm:t>
        <a:bodyPr/>
        <a:lstStyle/>
        <a:p>
          <a:endParaRPr lang="pt-BR"/>
        </a:p>
      </dgm:t>
    </dgm:pt>
    <dgm:pt modelId="{8CB258A1-738B-4A00-BFE7-9A82A5C221BE}" type="pres">
      <dgm:prSet presAssocID="{89C58E44-F25B-44F2-80C5-F02ACC9ECA57}" presName="parTxOnlySpace" presStyleCnt="0"/>
      <dgm:spPr/>
    </dgm:pt>
    <dgm:pt modelId="{D1E187AE-FFF0-47E8-88B4-298DB045ACAE}" type="pres">
      <dgm:prSet presAssocID="{7D491EB2-C453-42DC-97A7-9FB2CE3DA153}" presName="parTxOnly" presStyleLbl="node1" presStyleIdx="1" presStyleCnt="2">
        <dgm:presLayoutVars>
          <dgm:chMax val="0"/>
          <dgm:chPref val="0"/>
          <dgm:bulletEnabled val="1"/>
        </dgm:presLayoutVars>
      </dgm:prSet>
      <dgm:spPr/>
      <dgm:t>
        <a:bodyPr/>
        <a:lstStyle/>
        <a:p>
          <a:endParaRPr lang="pt-BR"/>
        </a:p>
      </dgm:t>
    </dgm:pt>
  </dgm:ptLst>
  <dgm:cxnLst>
    <dgm:cxn modelId="{7B5580E8-AD35-40E1-9C52-CACBDB86777F}" type="presOf" srcId="{1A1175E1-1E38-4AB4-93C4-A4953A9CD18C}" destId="{FA349F1F-C23B-4D5A-A57A-0B2831869E44}" srcOrd="0" destOrd="0" presId="urn:microsoft.com/office/officeart/2005/8/layout/chevron1"/>
    <dgm:cxn modelId="{7677E92C-42A0-4573-900F-4BD67B8AD56F}" srcId="{1A1175E1-1E38-4AB4-93C4-A4953A9CD18C}" destId="{3D7B86FC-5CE6-4A6C-8F2A-ED2CF8AF74E9}" srcOrd="0" destOrd="0" parTransId="{F4553970-A2DD-4D31-A935-174D2C37D43D}" sibTransId="{89C58E44-F25B-44F2-80C5-F02ACC9ECA57}"/>
    <dgm:cxn modelId="{510C17CC-FFD1-4D4E-A04B-CDAB9D456A18}" type="presOf" srcId="{3D7B86FC-5CE6-4A6C-8F2A-ED2CF8AF74E9}" destId="{754F5FB7-FDC1-4E7D-AA7C-74D78A80874C}" srcOrd="0" destOrd="0" presId="urn:microsoft.com/office/officeart/2005/8/layout/chevron1"/>
    <dgm:cxn modelId="{FA82B65F-6471-47B0-8537-8170F60B8C9D}" srcId="{1A1175E1-1E38-4AB4-93C4-A4953A9CD18C}" destId="{7D491EB2-C453-42DC-97A7-9FB2CE3DA153}" srcOrd="1" destOrd="0" parTransId="{8C67A072-DCC6-42F9-AFBA-8E62EF703325}" sibTransId="{E7022F5B-5525-4817-8FB8-FD2DE204CD79}"/>
    <dgm:cxn modelId="{6C74E59C-CFF1-4E52-9CF8-1A5B13781925}" type="presOf" srcId="{7D491EB2-C453-42DC-97A7-9FB2CE3DA153}" destId="{D1E187AE-FFF0-47E8-88B4-298DB045ACAE}" srcOrd="0" destOrd="0" presId="urn:microsoft.com/office/officeart/2005/8/layout/chevron1"/>
    <dgm:cxn modelId="{A3756E7A-5F70-4AB9-B652-BFFA40DDF644}" type="presParOf" srcId="{FA349F1F-C23B-4D5A-A57A-0B2831869E44}" destId="{754F5FB7-FDC1-4E7D-AA7C-74D78A80874C}" srcOrd="0" destOrd="0" presId="urn:microsoft.com/office/officeart/2005/8/layout/chevron1"/>
    <dgm:cxn modelId="{A1CBE432-4F0A-4217-9341-21C453B5F508}" type="presParOf" srcId="{FA349F1F-C23B-4D5A-A57A-0B2831869E44}" destId="{8CB258A1-738B-4A00-BFE7-9A82A5C221BE}" srcOrd="1" destOrd="0" presId="urn:microsoft.com/office/officeart/2005/8/layout/chevron1"/>
    <dgm:cxn modelId="{2BFEE254-155F-429E-9A9A-7B299456F0A9}" type="presParOf" srcId="{FA349F1F-C23B-4D5A-A57A-0B2831869E44}" destId="{D1E187AE-FFF0-47E8-88B4-298DB045ACAE}"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1175E1-1E38-4AB4-93C4-A4953A9CD18C}" type="doc">
      <dgm:prSet loTypeId="urn:microsoft.com/office/officeart/2005/8/layout/chevron1" loCatId="process" qsTypeId="urn:microsoft.com/office/officeart/2005/8/quickstyle/simple5" qsCatId="simple" csTypeId="urn:microsoft.com/office/officeart/2005/8/colors/colorful2" csCatId="colorful" phldr="1"/>
      <dgm:spPr/>
      <dgm:t>
        <a:bodyPr/>
        <a:lstStyle/>
        <a:p>
          <a:endParaRPr lang="pt-BR"/>
        </a:p>
      </dgm:t>
    </dgm:pt>
    <dgm:pt modelId="{7343D40D-9702-4999-A23B-498C080A477C}">
      <dgm:prSet phldrT="[Texto]">
        <dgm:style>
          <a:lnRef idx="1">
            <a:schemeClr val="accent2"/>
          </a:lnRef>
          <a:fillRef idx="2">
            <a:schemeClr val="accent2"/>
          </a:fillRef>
          <a:effectRef idx="1">
            <a:schemeClr val="accent2"/>
          </a:effectRef>
          <a:fontRef idx="minor">
            <a:schemeClr val="dk1"/>
          </a:fontRef>
        </dgm:style>
      </dgm:prSet>
      <dgm:spPr/>
      <dgm:t>
        <a:bodyPr/>
        <a:lstStyle/>
        <a:p>
          <a:r>
            <a:rPr lang="pt-BR" b="1" dirty="0" smtClean="0"/>
            <a:t>CONFRONTO DE HIPÓTESES</a:t>
          </a:r>
          <a:endParaRPr lang="pt-BR" b="1" dirty="0"/>
        </a:p>
      </dgm:t>
    </dgm:pt>
    <dgm:pt modelId="{0495AF19-80A9-425D-A722-27252A81FA85}" type="parTrans" cxnId="{0A0528A8-920C-43A8-988B-A3D542591063}">
      <dgm:prSet/>
      <dgm:spPr/>
      <dgm:t>
        <a:bodyPr/>
        <a:lstStyle/>
        <a:p>
          <a:endParaRPr lang="pt-BR" b="1"/>
        </a:p>
      </dgm:t>
    </dgm:pt>
    <dgm:pt modelId="{2C9D44AE-D373-4CE3-90D3-6E5F97B56395}" type="sibTrans" cxnId="{0A0528A8-920C-43A8-988B-A3D542591063}">
      <dgm:prSet/>
      <dgm:spPr/>
      <dgm:t>
        <a:bodyPr/>
        <a:lstStyle/>
        <a:p>
          <a:endParaRPr lang="pt-BR" b="1"/>
        </a:p>
      </dgm:t>
    </dgm:pt>
    <dgm:pt modelId="{ADAF09BB-CBA5-4960-A0B5-1428A9B62A85}">
      <dgm:prSet phldrT="[Texto]">
        <dgm:style>
          <a:lnRef idx="1">
            <a:schemeClr val="accent6"/>
          </a:lnRef>
          <a:fillRef idx="2">
            <a:schemeClr val="accent6"/>
          </a:fillRef>
          <a:effectRef idx="1">
            <a:schemeClr val="accent6"/>
          </a:effectRef>
          <a:fontRef idx="minor">
            <a:schemeClr val="dk1"/>
          </a:fontRef>
        </dgm:style>
      </dgm:prSet>
      <dgm:spPr/>
      <dgm:t>
        <a:bodyPr/>
        <a:lstStyle/>
        <a:p>
          <a:r>
            <a:rPr lang="pt-BR" b="1" dirty="0" smtClean="0"/>
            <a:t>NEGOCIAÇÃO DE SENTIDOS</a:t>
          </a:r>
          <a:endParaRPr lang="pt-BR" b="1" dirty="0"/>
        </a:p>
      </dgm:t>
    </dgm:pt>
    <dgm:pt modelId="{9D94ECA9-0C88-4451-A9A7-55D6281BD673}" type="parTrans" cxnId="{ECA500A0-207D-4891-9F7B-D03D7FB5C22A}">
      <dgm:prSet/>
      <dgm:spPr/>
      <dgm:t>
        <a:bodyPr/>
        <a:lstStyle/>
        <a:p>
          <a:endParaRPr lang="pt-BR" b="1"/>
        </a:p>
      </dgm:t>
    </dgm:pt>
    <dgm:pt modelId="{A6DAD5A2-1EDF-4193-BF9D-8DBC6DA16824}" type="sibTrans" cxnId="{ECA500A0-207D-4891-9F7B-D03D7FB5C22A}">
      <dgm:prSet/>
      <dgm:spPr/>
      <dgm:t>
        <a:bodyPr/>
        <a:lstStyle/>
        <a:p>
          <a:endParaRPr lang="pt-BR" b="1"/>
        </a:p>
      </dgm:t>
    </dgm:pt>
    <dgm:pt modelId="{E531E0CA-0D45-479C-8518-B928DB1AB1A6}">
      <dgm:prSet>
        <dgm:style>
          <a:lnRef idx="1">
            <a:schemeClr val="accent5"/>
          </a:lnRef>
          <a:fillRef idx="2">
            <a:schemeClr val="accent5"/>
          </a:fillRef>
          <a:effectRef idx="1">
            <a:schemeClr val="accent5"/>
          </a:effectRef>
          <a:fontRef idx="minor">
            <a:schemeClr val="dk1"/>
          </a:fontRef>
        </dgm:style>
      </dgm:prSet>
      <dgm:spPr/>
      <dgm:t>
        <a:bodyPr/>
        <a:lstStyle/>
        <a:p>
          <a:r>
            <a:rPr lang="pt-BR" b="1" dirty="0" smtClean="0"/>
            <a:t>EXPLORAÇÃO DE RECURSOS LINGUÍSTICOS</a:t>
          </a:r>
          <a:endParaRPr lang="pt-BR" b="1" dirty="0"/>
        </a:p>
      </dgm:t>
    </dgm:pt>
    <dgm:pt modelId="{9C633A35-01E3-4BA3-A6C0-003E190C5AD7}" type="parTrans" cxnId="{A6AB2780-2010-43AC-AB81-03CCB4BE9A49}">
      <dgm:prSet/>
      <dgm:spPr/>
      <dgm:t>
        <a:bodyPr/>
        <a:lstStyle/>
        <a:p>
          <a:endParaRPr lang="pt-BR"/>
        </a:p>
      </dgm:t>
    </dgm:pt>
    <dgm:pt modelId="{AB5E3E9D-7E52-4589-A0AB-0E29BFD91C84}" type="sibTrans" cxnId="{A6AB2780-2010-43AC-AB81-03CCB4BE9A49}">
      <dgm:prSet/>
      <dgm:spPr/>
      <dgm:t>
        <a:bodyPr/>
        <a:lstStyle/>
        <a:p>
          <a:endParaRPr lang="pt-BR"/>
        </a:p>
      </dgm:t>
    </dgm:pt>
    <dgm:pt modelId="{FA349F1F-C23B-4D5A-A57A-0B2831869E44}" type="pres">
      <dgm:prSet presAssocID="{1A1175E1-1E38-4AB4-93C4-A4953A9CD18C}" presName="Name0" presStyleCnt="0">
        <dgm:presLayoutVars>
          <dgm:dir/>
          <dgm:animLvl val="lvl"/>
          <dgm:resizeHandles val="exact"/>
        </dgm:presLayoutVars>
      </dgm:prSet>
      <dgm:spPr/>
      <dgm:t>
        <a:bodyPr/>
        <a:lstStyle/>
        <a:p>
          <a:endParaRPr lang="pt-BR"/>
        </a:p>
      </dgm:t>
    </dgm:pt>
    <dgm:pt modelId="{1E4EEE32-AEFC-429C-BAF0-62150858D496}" type="pres">
      <dgm:prSet presAssocID="{7343D40D-9702-4999-A23B-498C080A477C}" presName="parTxOnly" presStyleLbl="node1" presStyleIdx="0" presStyleCnt="3">
        <dgm:presLayoutVars>
          <dgm:chMax val="0"/>
          <dgm:chPref val="0"/>
          <dgm:bulletEnabled val="1"/>
        </dgm:presLayoutVars>
      </dgm:prSet>
      <dgm:spPr/>
      <dgm:t>
        <a:bodyPr/>
        <a:lstStyle/>
        <a:p>
          <a:endParaRPr lang="pt-BR"/>
        </a:p>
      </dgm:t>
    </dgm:pt>
    <dgm:pt modelId="{769207D9-51FC-4DFB-B5D8-FBF3182536A4}" type="pres">
      <dgm:prSet presAssocID="{2C9D44AE-D373-4CE3-90D3-6E5F97B56395}" presName="parTxOnlySpace" presStyleCnt="0"/>
      <dgm:spPr/>
    </dgm:pt>
    <dgm:pt modelId="{879715BC-9B7D-4CE4-AD99-B8A38C847CE8}" type="pres">
      <dgm:prSet presAssocID="{ADAF09BB-CBA5-4960-A0B5-1428A9B62A85}" presName="parTxOnly" presStyleLbl="node1" presStyleIdx="1" presStyleCnt="3">
        <dgm:presLayoutVars>
          <dgm:chMax val="0"/>
          <dgm:chPref val="0"/>
          <dgm:bulletEnabled val="1"/>
        </dgm:presLayoutVars>
      </dgm:prSet>
      <dgm:spPr/>
      <dgm:t>
        <a:bodyPr/>
        <a:lstStyle/>
        <a:p>
          <a:endParaRPr lang="pt-BR"/>
        </a:p>
      </dgm:t>
    </dgm:pt>
    <dgm:pt modelId="{0DDFA047-9573-4AB3-BC46-116E8C1EA52A}" type="pres">
      <dgm:prSet presAssocID="{A6DAD5A2-1EDF-4193-BF9D-8DBC6DA16824}" presName="parTxOnlySpace" presStyleCnt="0"/>
      <dgm:spPr/>
    </dgm:pt>
    <dgm:pt modelId="{AA7FDD9B-CC63-4C8E-B22E-C5522BA9AB6D}" type="pres">
      <dgm:prSet presAssocID="{E531E0CA-0D45-479C-8518-B928DB1AB1A6}" presName="parTxOnly" presStyleLbl="node1" presStyleIdx="2" presStyleCnt="3">
        <dgm:presLayoutVars>
          <dgm:chMax val="0"/>
          <dgm:chPref val="0"/>
          <dgm:bulletEnabled val="1"/>
        </dgm:presLayoutVars>
      </dgm:prSet>
      <dgm:spPr/>
      <dgm:t>
        <a:bodyPr/>
        <a:lstStyle/>
        <a:p>
          <a:endParaRPr lang="pt-BR"/>
        </a:p>
      </dgm:t>
    </dgm:pt>
  </dgm:ptLst>
  <dgm:cxnLst>
    <dgm:cxn modelId="{360730CB-ED03-4D29-B5E6-4862E6CAE583}" type="presOf" srcId="{E531E0CA-0D45-479C-8518-B928DB1AB1A6}" destId="{AA7FDD9B-CC63-4C8E-B22E-C5522BA9AB6D}" srcOrd="0" destOrd="0" presId="urn:microsoft.com/office/officeart/2005/8/layout/chevron1"/>
    <dgm:cxn modelId="{FD7638F7-8D7E-4561-AD1C-2D3F7903939F}" type="presOf" srcId="{7343D40D-9702-4999-A23B-498C080A477C}" destId="{1E4EEE32-AEFC-429C-BAF0-62150858D496}" srcOrd="0" destOrd="0" presId="urn:microsoft.com/office/officeart/2005/8/layout/chevron1"/>
    <dgm:cxn modelId="{0A0528A8-920C-43A8-988B-A3D542591063}" srcId="{1A1175E1-1E38-4AB4-93C4-A4953A9CD18C}" destId="{7343D40D-9702-4999-A23B-498C080A477C}" srcOrd="0" destOrd="0" parTransId="{0495AF19-80A9-425D-A722-27252A81FA85}" sibTransId="{2C9D44AE-D373-4CE3-90D3-6E5F97B56395}"/>
    <dgm:cxn modelId="{EF966790-F1D2-4CA5-9243-20ABDBAF3CD8}" type="presOf" srcId="{1A1175E1-1E38-4AB4-93C4-A4953A9CD18C}" destId="{FA349F1F-C23B-4D5A-A57A-0B2831869E44}" srcOrd="0" destOrd="0" presId="urn:microsoft.com/office/officeart/2005/8/layout/chevron1"/>
    <dgm:cxn modelId="{ECA500A0-207D-4891-9F7B-D03D7FB5C22A}" srcId="{1A1175E1-1E38-4AB4-93C4-A4953A9CD18C}" destId="{ADAF09BB-CBA5-4960-A0B5-1428A9B62A85}" srcOrd="1" destOrd="0" parTransId="{9D94ECA9-0C88-4451-A9A7-55D6281BD673}" sibTransId="{A6DAD5A2-1EDF-4193-BF9D-8DBC6DA16824}"/>
    <dgm:cxn modelId="{8C243E12-57C2-414B-81C2-C99A2905EFB1}" type="presOf" srcId="{ADAF09BB-CBA5-4960-A0B5-1428A9B62A85}" destId="{879715BC-9B7D-4CE4-AD99-B8A38C847CE8}" srcOrd="0" destOrd="0" presId="urn:microsoft.com/office/officeart/2005/8/layout/chevron1"/>
    <dgm:cxn modelId="{A6AB2780-2010-43AC-AB81-03CCB4BE9A49}" srcId="{1A1175E1-1E38-4AB4-93C4-A4953A9CD18C}" destId="{E531E0CA-0D45-479C-8518-B928DB1AB1A6}" srcOrd="2" destOrd="0" parTransId="{9C633A35-01E3-4BA3-A6C0-003E190C5AD7}" sibTransId="{AB5E3E9D-7E52-4589-A0AB-0E29BFD91C84}"/>
    <dgm:cxn modelId="{7572EFAB-7867-4107-8559-2C8C4E29E087}" type="presParOf" srcId="{FA349F1F-C23B-4D5A-A57A-0B2831869E44}" destId="{1E4EEE32-AEFC-429C-BAF0-62150858D496}" srcOrd="0" destOrd="0" presId="urn:microsoft.com/office/officeart/2005/8/layout/chevron1"/>
    <dgm:cxn modelId="{B5ECB890-E906-4D65-92D4-6BFC2AE883AF}" type="presParOf" srcId="{FA349F1F-C23B-4D5A-A57A-0B2831869E44}" destId="{769207D9-51FC-4DFB-B5D8-FBF3182536A4}" srcOrd="1" destOrd="0" presId="urn:microsoft.com/office/officeart/2005/8/layout/chevron1"/>
    <dgm:cxn modelId="{9CB5921F-43A8-4250-85BD-E8FE80ADE14B}" type="presParOf" srcId="{FA349F1F-C23B-4D5A-A57A-0B2831869E44}" destId="{879715BC-9B7D-4CE4-AD99-B8A38C847CE8}" srcOrd="2" destOrd="0" presId="urn:microsoft.com/office/officeart/2005/8/layout/chevron1"/>
    <dgm:cxn modelId="{C5ED6C61-C9F2-4B15-9E19-E8A5140B06D7}" type="presParOf" srcId="{FA349F1F-C23B-4D5A-A57A-0B2831869E44}" destId="{0DDFA047-9573-4AB3-BC46-116E8C1EA52A}" srcOrd="3" destOrd="0" presId="urn:microsoft.com/office/officeart/2005/8/layout/chevron1"/>
    <dgm:cxn modelId="{ED4F32B1-4FBF-4716-B23E-27C53DFAABB3}" type="presParOf" srcId="{FA349F1F-C23B-4D5A-A57A-0B2831869E44}" destId="{AA7FDD9B-CC63-4C8E-B22E-C5522BA9AB6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96423-73C8-487E-A706-290ACBEE0159}">
      <dsp:nvSpPr>
        <dsp:cNvPr id="0" name=""/>
        <dsp:cNvSpPr/>
      </dsp:nvSpPr>
      <dsp:spPr>
        <a:xfrm rot="16200000">
          <a:off x="3251" y="1836"/>
          <a:ext cx="2674566" cy="2679969"/>
        </a:xfrm>
        <a:prstGeom prst="downArrow">
          <a:avLst>
            <a:gd name="adj1" fmla="val 50000"/>
            <a:gd name="adj2" fmla="val 3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t-BR" sz="2200" b="1" kern="1200" dirty="0" smtClean="0"/>
            <a:t>DIMENSÃO INTRA                                            PSICOLÓGICA</a:t>
          </a:r>
          <a:endParaRPr lang="pt-BR" sz="2200" b="1" kern="1200" dirty="0"/>
        </a:p>
      </dsp:txBody>
      <dsp:txXfrm rot="5400000">
        <a:off x="550" y="673178"/>
        <a:ext cx="2211920" cy="1337283"/>
      </dsp:txXfrm>
    </dsp:sp>
    <dsp:sp modelId="{C02F564F-878B-4A0B-84E8-A0D7532044AC}">
      <dsp:nvSpPr>
        <dsp:cNvPr id="0" name=""/>
        <dsp:cNvSpPr/>
      </dsp:nvSpPr>
      <dsp:spPr>
        <a:xfrm rot="5400000">
          <a:off x="6142653" y="4537"/>
          <a:ext cx="2674566" cy="2674566"/>
        </a:xfrm>
        <a:prstGeom prst="downArrow">
          <a:avLst>
            <a:gd name="adj1" fmla="val 50000"/>
            <a:gd name="adj2" fmla="val 35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pt-BR" sz="2200" b="1" kern="1200" dirty="0" smtClean="0"/>
            <a:t>DIMENSÃO INTER                                                                  PSICOLÓGICA</a:t>
          </a:r>
          <a:endParaRPr lang="pt-BR" sz="2200" b="1" kern="1200" dirty="0"/>
        </a:p>
      </dsp:txBody>
      <dsp:txXfrm rot="-5400000">
        <a:off x="6610702" y="673179"/>
        <a:ext cx="2206517" cy="1337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D4C2-8EB1-41C7-BE55-D60AB8621FE4}">
      <dsp:nvSpPr>
        <dsp:cNvPr id="0" name=""/>
        <dsp:cNvSpPr/>
      </dsp:nvSpPr>
      <dsp:spPr>
        <a:xfrm>
          <a:off x="0" y="0"/>
          <a:ext cx="8460432" cy="16251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b="1" kern="1200" dirty="0" smtClean="0"/>
            <a:t>ÂNGELA KLEIMAN (Duas fases de produção)</a:t>
          </a:r>
          <a:endParaRPr lang="pt-BR" sz="2600" b="1" kern="1200" dirty="0"/>
        </a:p>
        <a:p>
          <a:pPr marL="228600" lvl="1" indent="-228600" algn="l" defTabSz="1155700">
            <a:lnSpc>
              <a:spcPct val="90000"/>
            </a:lnSpc>
            <a:spcBef>
              <a:spcPct val="0"/>
            </a:spcBef>
            <a:spcAft>
              <a:spcPct val="15000"/>
            </a:spcAft>
            <a:buChar char="••"/>
          </a:pPr>
          <a:r>
            <a:rPr lang="pt-BR" sz="2600" b="1" kern="1200" dirty="0" smtClean="0"/>
            <a:t>Leitura como cognição</a:t>
          </a:r>
          <a:endParaRPr lang="pt-BR" sz="2600" b="1" kern="1200" dirty="0"/>
        </a:p>
        <a:p>
          <a:pPr marL="228600" lvl="1" indent="-228600" algn="l" defTabSz="1155700">
            <a:lnSpc>
              <a:spcPct val="90000"/>
            </a:lnSpc>
            <a:spcBef>
              <a:spcPct val="0"/>
            </a:spcBef>
            <a:spcAft>
              <a:spcPct val="15000"/>
            </a:spcAft>
            <a:buChar char="••"/>
          </a:pPr>
          <a:r>
            <a:rPr lang="pt-BR" sz="2600" b="1" kern="1200" dirty="0" smtClean="0"/>
            <a:t>Leitura como processo cultural</a:t>
          </a:r>
          <a:endParaRPr lang="pt-BR" sz="2600" b="1" kern="1200" dirty="0"/>
        </a:p>
      </dsp:txBody>
      <dsp:txXfrm>
        <a:off x="1854597" y="0"/>
        <a:ext cx="6605834" cy="1625109"/>
      </dsp:txXfrm>
    </dsp:sp>
    <dsp:sp modelId="{7F1B066F-C258-4943-95F8-E414FB9A5A0C}">
      <dsp:nvSpPr>
        <dsp:cNvPr id="0" name=""/>
        <dsp:cNvSpPr/>
      </dsp:nvSpPr>
      <dsp:spPr>
        <a:xfrm>
          <a:off x="144016" y="159793"/>
          <a:ext cx="1692086" cy="13000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71828C-501F-47EF-ADF2-E0B9B060FCA8}">
      <dsp:nvSpPr>
        <dsp:cNvPr id="0" name=""/>
        <dsp:cNvSpPr/>
      </dsp:nvSpPr>
      <dsp:spPr>
        <a:xfrm>
          <a:off x="0" y="1787620"/>
          <a:ext cx="8460432" cy="162510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b="1" kern="1200" dirty="0" smtClean="0"/>
            <a:t>ISABEL SOLÉ</a:t>
          </a:r>
          <a:endParaRPr lang="pt-BR" sz="2600" b="1" kern="1200" dirty="0"/>
        </a:p>
        <a:p>
          <a:pPr marL="228600" lvl="1" indent="-228600" algn="l" defTabSz="1155700">
            <a:lnSpc>
              <a:spcPct val="90000"/>
            </a:lnSpc>
            <a:spcBef>
              <a:spcPct val="0"/>
            </a:spcBef>
            <a:spcAft>
              <a:spcPct val="15000"/>
            </a:spcAft>
            <a:buChar char="••"/>
          </a:pPr>
          <a:r>
            <a:rPr lang="pt-BR" sz="2600" b="1" kern="1200" dirty="0" smtClean="0"/>
            <a:t>Decifração e compreensão</a:t>
          </a:r>
          <a:endParaRPr lang="pt-BR" sz="2600" b="1" kern="1200" dirty="0"/>
        </a:p>
      </dsp:txBody>
      <dsp:txXfrm>
        <a:off x="1854597" y="1787620"/>
        <a:ext cx="6605834" cy="1625109"/>
      </dsp:txXfrm>
    </dsp:sp>
    <dsp:sp modelId="{F55850F4-25D8-456E-BEED-FF85386785F5}">
      <dsp:nvSpPr>
        <dsp:cNvPr id="0" name=""/>
        <dsp:cNvSpPr/>
      </dsp:nvSpPr>
      <dsp:spPr>
        <a:xfrm>
          <a:off x="162510" y="1950131"/>
          <a:ext cx="1692086" cy="13000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FD29DF-A402-451D-9952-EA20FC792531}">
      <dsp:nvSpPr>
        <dsp:cNvPr id="0" name=""/>
        <dsp:cNvSpPr/>
      </dsp:nvSpPr>
      <dsp:spPr>
        <a:xfrm>
          <a:off x="0" y="3575241"/>
          <a:ext cx="8460432" cy="162510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pt-BR" sz="2600" b="1" kern="1200" dirty="0" smtClean="0"/>
            <a:t>PERCIVAL LEME BRITTO</a:t>
          </a:r>
          <a:endParaRPr lang="pt-BR" sz="2600" b="1" kern="1200" dirty="0"/>
        </a:p>
        <a:p>
          <a:pPr marL="228600" lvl="1" indent="-228600" algn="l" defTabSz="1155700">
            <a:lnSpc>
              <a:spcPct val="90000"/>
            </a:lnSpc>
            <a:spcBef>
              <a:spcPct val="0"/>
            </a:spcBef>
            <a:spcAft>
              <a:spcPct val="15000"/>
            </a:spcAft>
            <a:buChar char="••"/>
          </a:pPr>
          <a:r>
            <a:rPr lang="pt-BR" sz="2600" b="1" kern="1200" dirty="0" smtClean="0"/>
            <a:t>Práticas de letramento e interação social</a:t>
          </a:r>
          <a:endParaRPr lang="pt-BR" sz="2600" b="1" kern="1200" dirty="0"/>
        </a:p>
      </dsp:txBody>
      <dsp:txXfrm>
        <a:off x="1854597" y="3575241"/>
        <a:ext cx="6605834" cy="1625109"/>
      </dsp:txXfrm>
    </dsp:sp>
    <dsp:sp modelId="{4651A16B-3F8F-423D-BEC8-EAF4709FD016}">
      <dsp:nvSpPr>
        <dsp:cNvPr id="0" name=""/>
        <dsp:cNvSpPr/>
      </dsp:nvSpPr>
      <dsp:spPr>
        <a:xfrm>
          <a:off x="144016" y="3760192"/>
          <a:ext cx="1692086" cy="130008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2B3A6-6E73-4E9C-B4D1-6226029CF750}">
      <dsp:nvSpPr>
        <dsp:cNvPr id="0" name=""/>
        <dsp:cNvSpPr/>
      </dsp:nvSpPr>
      <dsp:spPr>
        <a:xfrm>
          <a:off x="1593371" y="579455"/>
          <a:ext cx="3870041" cy="3870041"/>
        </a:xfrm>
        <a:prstGeom prst="blockArc">
          <a:avLst>
            <a:gd name="adj1" fmla="val 10800000"/>
            <a:gd name="adj2" fmla="val 16200000"/>
            <a:gd name="adj3" fmla="val 464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BA7C07D-EBF8-4328-A20D-13DD6D026FB4}">
      <dsp:nvSpPr>
        <dsp:cNvPr id="0" name=""/>
        <dsp:cNvSpPr/>
      </dsp:nvSpPr>
      <dsp:spPr>
        <a:xfrm>
          <a:off x="1593371" y="579455"/>
          <a:ext cx="3870041" cy="3870041"/>
        </a:xfrm>
        <a:prstGeom prst="blockArc">
          <a:avLst>
            <a:gd name="adj1" fmla="val 5400000"/>
            <a:gd name="adj2" fmla="val 10800000"/>
            <a:gd name="adj3" fmla="val 464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87D5584-4F2A-4F22-9A45-3A2F404273CB}">
      <dsp:nvSpPr>
        <dsp:cNvPr id="0" name=""/>
        <dsp:cNvSpPr/>
      </dsp:nvSpPr>
      <dsp:spPr>
        <a:xfrm>
          <a:off x="1593371" y="579455"/>
          <a:ext cx="3870041" cy="3870041"/>
        </a:xfrm>
        <a:prstGeom prst="blockArc">
          <a:avLst>
            <a:gd name="adj1" fmla="val 0"/>
            <a:gd name="adj2" fmla="val 5400000"/>
            <a:gd name="adj3" fmla="val 464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3DD0E64-EDA6-48FD-9275-210A43581E78}">
      <dsp:nvSpPr>
        <dsp:cNvPr id="0" name=""/>
        <dsp:cNvSpPr/>
      </dsp:nvSpPr>
      <dsp:spPr>
        <a:xfrm>
          <a:off x="1593371" y="579455"/>
          <a:ext cx="3870041" cy="3870041"/>
        </a:xfrm>
        <a:prstGeom prst="blockArc">
          <a:avLst>
            <a:gd name="adj1" fmla="val 16200000"/>
            <a:gd name="adj2" fmla="val 0"/>
            <a:gd name="adj3" fmla="val 464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356A63-A319-4A6F-91E8-01BD714451AC}">
      <dsp:nvSpPr>
        <dsp:cNvPr id="0" name=""/>
        <dsp:cNvSpPr/>
      </dsp:nvSpPr>
      <dsp:spPr>
        <a:xfrm>
          <a:off x="2637679" y="1623763"/>
          <a:ext cx="1781424" cy="1781424"/>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pt-BR" sz="6500" kern="1200" dirty="0" smtClean="0"/>
        </a:p>
      </dsp:txBody>
      <dsp:txXfrm>
        <a:off x="2898563" y="1884647"/>
        <a:ext cx="1259656" cy="1259656"/>
      </dsp:txXfrm>
    </dsp:sp>
    <dsp:sp modelId="{858CBBD2-28A1-412B-A586-95B9028BE841}">
      <dsp:nvSpPr>
        <dsp:cNvPr id="0" name=""/>
        <dsp:cNvSpPr/>
      </dsp:nvSpPr>
      <dsp:spPr>
        <a:xfrm>
          <a:off x="2628265" y="-242908"/>
          <a:ext cx="1800252" cy="1734510"/>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t>INICIO DE UM CONTEÚDO</a:t>
          </a:r>
          <a:endParaRPr lang="pt-BR" sz="1800" b="1" kern="1200" dirty="0"/>
        </a:p>
      </dsp:txBody>
      <dsp:txXfrm>
        <a:off x="2891906" y="11105"/>
        <a:ext cx="1272970" cy="1226484"/>
      </dsp:txXfrm>
    </dsp:sp>
    <dsp:sp modelId="{A12647F4-738A-40DC-8D23-4F9B909DB732}">
      <dsp:nvSpPr>
        <dsp:cNvPr id="0" name=""/>
        <dsp:cNvSpPr/>
      </dsp:nvSpPr>
      <dsp:spPr>
        <a:xfrm>
          <a:off x="4518394" y="1647220"/>
          <a:ext cx="1800252" cy="1734510"/>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t>INÍCIO DA AULA</a:t>
          </a:r>
          <a:endParaRPr lang="pt-BR" sz="1800" b="1" kern="1200" dirty="0"/>
        </a:p>
      </dsp:txBody>
      <dsp:txXfrm>
        <a:off x="4782035" y="1901233"/>
        <a:ext cx="1272970" cy="1226484"/>
      </dsp:txXfrm>
    </dsp:sp>
    <dsp:sp modelId="{01960210-8D37-4510-935B-A4C9A4CD30BF}">
      <dsp:nvSpPr>
        <dsp:cNvPr id="0" name=""/>
        <dsp:cNvSpPr/>
      </dsp:nvSpPr>
      <dsp:spPr>
        <a:xfrm>
          <a:off x="2628265" y="3537349"/>
          <a:ext cx="1800252" cy="1734510"/>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t>FIM DA AULA</a:t>
          </a:r>
          <a:endParaRPr lang="pt-BR" sz="1800" b="1" kern="1200" dirty="0"/>
        </a:p>
      </dsp:txBody>
      <dsp:txXfrm>
        <a:off x="2891906" y="3791362"/>
        <a:ext cx="1272970" cy="1226484"/>
      </dsp:txXfrm>
    </dsp:sp>
    <dsp:sp modelId="{010C7B69-DDFE-42AF-8C0A-4DABA81F888E}">
      <dsp:nvSpPr>
        <dsp:cNvPr id="0" name=""/>
        <dsp:cNvSpPr/>
      </dsp:nvSpPr>
      <dsp:spPr>
        <a:xfrm>
          <a:off x="738136" y="1647220"/>
          <a:ext cx="1800252" cy="173451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t>AULA DE PORTUGUÊS</a:t>
          </a:r>
          <a:endParaRPr lang="pt-BR" sz="1800" b="1" kern="1200" dirty="0"/>
        </a:p>
      </dsp:txBody>
      <dsp:txXfrm>
        <a:off x="1001777" y="1901233"/>
        <a:ext cx="1272970" cy="122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78D3F-E63A-4108-8F26-586B63CB083B}">
      <dsp:nvSpPr>
        <dsp:cNvPr id="0" name=""/>
        <dsp:cNvSpPr/>
      </dsp:nvSpPr>
      <dsp:spPr>
        <a:xfrm>
          <a:off x="3199008" y="-220023"/>
          <a:ext cx="2522389" cy="134022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SILENCIOSA</a:t>
          </a:r>
          <a:endParaRPr lang="pt-BR" sz="2300" b="1" kern="1200" dirty="0"/>
        </a:p>
      </dsp:txBody>
      <dsp:txXfrm>
        <a:off x="3264432" y="-154599"/>
        <a:ext cx="2391541" cy="1209375"/>
      </dsp:txXfrm>
    </dsp:sp>
    <dsp:sp modelId="{D28FF21D-F182-47DA-9285-5FB7016A1128}">
      <dsp:nvSpPr>
        <dsp:cNvPr id="0" name=""/>
        <dsp:cNvSpPr/>
      </dsp:nvSpPr>
      <dsp:spPr>
        <a:xfrm>
          <a:off x="2908671" y="748710"/>
          <a:ext cx="4228167" cy="4228167"/>
        </a:xfrm>
        <a:custGeom>
          <a:avLst/>
          <a:gdLst/>
          <a:ahLst/>
          <a:cxnLst/>
          <a:rect l="0" t="0" r="0" b="0"/>
          <a:pathLst>
            <a:path>
              <a:moveTo>
                <a:pt x="2818951" y="120967"/>
              </a:moveTo>
              <a:arcTo wR="2114083" hR="2114083" stAng="17368571" swAng="105592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30A31F-BD07-4D17-9AE5-42425D643E91}">
      <dsp:nvSpPr>
        <dsp:cNvPr id="0" name=""/>
        <dsp:cNvSpPr/>
      </dsp:nvSpPr>
      <dsp:spPr>
        <a:xfrm>
          <a:off x="5389909" y="1180061"/>
          <a:ext cx="2522389" cy="1340223"/>
        </a:xfrm>
        <a:prstGeom prst="roundRect">
          <a:avLst/>
        </a:prstGeom>
        <a:solidFill>
          <a:schemeClr val="accent5">
            <a:hueOff val="-1986775"/>
            <a:satOff val="7962"/>
            <a:lumOff val="172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EM VOZ ALTA</a:t>
          </a:r>
          <a:endParaRPr lang="pt-BR" sz="2300" b="1" kern="1200" dirty="0"/>
        </a:p>
      </dsp:txBody>
      <dsp:txXfrm>
        <a:off x="5455333" y="1245485"/>
        <a:ext cx="2391541" cy="1209375"/>
      </dsp:txXfrm>
    </dsp:sp>
    <dsp:sp modelId="{2B6902DB-EFBA-46E4-AF4F-0EA8FCD383EB}">
      <dsp:nvSpPr>
        <dsp:cNvPr id="0" name=""/>
        <dsp:cNvSpPr/>
      </dsp:nvSpPr>
      <dsp:spPr>
        <a:xfrm>
          <a:off x="2558610" y="715063"/>
          <a:ext cx="4228167" cy="4228167"/>
        </a:xfrm>
        <a:custGeom>
          <a:avLst/>
          <a:gdLst/>
          <a:ahLst/>
          <a:cxnLst/>
          <a:rect l="0" t="0" r="0" b="0"/>
          <a:pathLst>
            <a:path>
              <a:moveTo>
                <a:pt x="4205695" y="1806654"/>
              </a:moveTo>
              <a:arcTo wR="2114083" hR="2114083" stAng="21098305" swAng="230757"/>
            </a:path>
          </a:pathLst>
        </a:custGeom>
        <a:noFill/>
        <a:ln w="9525" cap="flat" cmpd="sng" algn="ctr">
          <a:solidFill>
            <a:schemeClr val="accent5">
              <a:hueOff val="-1986775"/>
              <a:satOff val="7962"/>
              <a:lumOff val="1726"/>
              <a:alphaOff val="0"/>
            </a:schemeClr>
          </a:solidFill>
          <a:prstDash val="solid"/>
        </a:ln>
        <a:effectLst/>
      </dsp:spPr>
      <dsp:style>
        <a:lnRef idx="1">
          <a:scrgbClr r="0" g="0" b="0"/>
        </a:lnRef>
        <a:fillRef idx="0">
          <a:scrgbClr r="0" g="0" b="0"/>
        </a:fillRef>
        <a:effectRef idx="0">
          <a:scrgbClr r="0" g="0" b="0"/>
        </a:effectRef>
        <a:fontRef idx="minor"/>
      </dsp:style>
    </dsp:sp>
    <dsp:sp modelId="{3E5C5993-75D7-4278-93E7-61F1F2863585}">
      <dsp:nvSpPr>
        <dsp:cNvPr id="0" name=""/>
        <dsp:cNvSpPr/>
      </dsp:nvSpPr>
      <dsp:spPr>
        <a:xfrm>
          <a:off x="5389886" y="2664146"/>
          <a:ext cx="2522389" cy="1340223"/>
        </a:xfrm>
        <a:prstGeom prst="roundRect">
          <a:avLst/>
        </a:prstGeom>
        <a:solidFill>
          <a:schemeClr val="accent5">
            <a:hueOff val="-3973551"/>
            <a:satOff val="15924"/>
            <a:lumOff val="3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COMPARTILHADA</a:t>
          </a:r>
          <a:endParaRPr lang="pt-BR" sz="2300" b="1" kern="1200" dirty="0"/>
        </a:p>
      </dsp:txBody>
      <dsp:txXfrm>
        <a:off x="5455310" y="2729570"/>
        <a:ext cx="2391541" cy="1209375"/>
      </dsp:txXfrm>
    </dsp:sp>
    <dsp:sp modelId="{8F125119-413C-4EBA-BD7F-948CA28BB46D}">
      <dsp:nvSpPr>
        <dsp:cNvPr id="0" name=""/>
        <dsp:cNvSpPr/>
      </dsp:nvSpPr>
      <dsp:spPr>
        <a:xfrm>
          <a:off x="3017397" y="116662"/>
          <a:ext cx="4228167" cy="4228167"/>
        </a:xfrm>
        <a:custGeom>
          <a:avLst/>
          <a:gdLst/>
          <a:ahLst/>
          <a:cxnLst/>
          <a:rect l="0" t="0" r="0" b="0"/>
          <a:pathLst>
            <a:path>
              <a:moveTo>
                <a:pt x="3259389" y="3891055"/>
              </a:moveTo>
              <a:arcTo wR="2114083" hR="2114083" stAng="3431828" swAng="985968"/>
            </a:path>
          </a:pathLst>
        </a:custGeom>
        <a:noFill/>
        <a:ln w="9525" cap="flat" cmpd="sng" algn="ctr">
          <a:solidFill>
            <a:schemeClr val="accent5">
              <a:hueOff val="-3973551"/>
              <a:satOff val="15924"/>
              <a:lumOff val="3451"/>
              <a:alphaOff val="0"/>
            </a:schemeClr>
          </a:solidFill>
          <a:prstDash val="solid"/>
        </a:ln>
        <a:effectLst/>
      </dsp:spPr>
      <dsp:style>
        <a:lnRef idx="1">
          <a:scrgbClr r="0" g="0" b="0"/>
        </a:lnRef>
        <a:fillRef idx="0">
          <a:scrgbClr r="0" g="0" b="0"/>
        </a:fillRef>
        <a:effectRef idx="0">
          <a:scrgbClr r="0" g="0" b="0"/>
        </a:effectRef>
        <a:fontRef idx="minor"/>
      </dsp:style>
    </dsp:sp>
    <dsp:sp modelId="{45D7CA22-1B96-464D-9F94-B902FE0FC923}">
      <dsp:nvSpPr>
        <dsp:cNvPr id="0" name=""/>
        <dsp:cNvSpPr/>
      </dsp:nvSpPr>
      <dsp:spPr>
        <a:xfrm>
          <a:off x="3199008" y="4008144"/>
          <a:ext cx="2522389" cy="1340223"/>
        </a:xfrm>
        <a:prstGeom prst="roundRect">
          <a:avLst/>
        </a:prstGeom>
        <a:solidFill>
          <a:schemeClr val="accent5">
            <a:hueOff val="-5960326"/>
            <a:satOff val="23887"/>
            <a:lumOff val="517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INDIVIDUAL</a:t>
          </a:r>
          <a:endParaRPr lang="pt-BR" sz="2300" b="1" kern="1200" dirty="0"/>
        </a:p>
      </dsp:txBody>
      <dsp:txXfrm>
        <a:off x="3264432" y="4073568"/>
        <a:ext cx="2391541" cy="1209375"/>
      </dsp:txXfrm>
    </dsp:sp>
    <dsp:sp modelId="{CCBD1303-A7A1-4235-9EB3-A8EF25AD7FC8}">
      <dsp:nvSpPr>
        <dsp:cNvPr id="0" name=""/>
        <dsp:cNvSpPr/>
      </dsp:nvSpPr>
      <dsp:spPr>
        <a:xfrm>
          <a:off x="1656357" y="111381"/>
          <a:ext cx="4228167" cy="4228167"/>
        </a:xfrm>
        <a:custGeom>
          <a:avLst/>
          <a:gdLst/>
          <a:ahLst/>
          <a:cxnLst/>
          <a:rect l="0" t="0" r="0" b="0"/>
          <a:pathLst>
            <a:path>
              <a:moveTo>
                <a:pt x="1536628" y="4147774"/>
              </a:moveTo>
              <a:arcTo wR="2114083" hR="2114083" stAng="6351096" swAng="1001116"/>
            </a:path>
          </a:pathLst>
        </a:custGeom>
        <a:noFill/>
        <a:ln w="9525" cap="flat" cmpd="sng" algn="ctr">
          <a:solidFill>
            <a:schemeClr val="accent5">
              <a:hueOff val="-5960326"/>
              <a:satOff val="23887"/>
              <a:lumOff val="5177"/>
              <a:alphaOff val="0"/>
            </a:schemeClr>
          </a:solidFill>
          <a:prstDash val="solid"/>
        </a:ln>
        <a:effectLst/>
      </dsp:spPr>
      <dsp:style>
        <a:lnRef idx="1">
          <a:scrgbClr r="0" g="0" b="0"/>
        </a:lnRef>
        <a:fillRef idx="0">
          <a:scrgbClr r="0" g="0" b="0"/>
        </a:fillRef>
        <a:effectRef idx="0">
          <a:scrgbClr r="0" g="0" b="0"/>
        </a:effectRef>
        <a:fontRef idx="minor"/>
      </dsp:style>
    </dsp:sp>
    <dsp:sp modelId="{44A4132C-80B9-4010-AABA-10DB24C0A1D9}">
      <dsp:nvSpPr>
        <dsp:cNvPr id="0" name=""/>
        <dsp:cNvSpPr/>
      </dsp:nvSpPr>
      <dsp:spPr>
        <a:xfrm>
          <a:off x="999546" y="2664137"/>
          <a:ext cx="2522389" cy="1340223"/>
        </a:xfrm>
        <a:prstGeom prst="roundRect">
          <a:avLst/>
        </a:prstGeom>
        <a:solidFill>
          <a:schemeClr val="accent5">
            <a:hueOff val="-7947101"/>
            <a:satOff val="31849"/>
            <a:lumOff val="69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COLETIVA</a:t>
          </a:r>
          <a:endParaRPr lang="pt-BR" sz="2300" b="1" kern="1200" dirty="0"/>
        </a:p>
      </dsp:txBody>
      <dsp:txXfrm>
        <a:off x="1064970" y="2729561"/>
        <a:ext cx="2391541" cy="1209375"/>
      </dsp:txXfrm>
    </dsp:sp>
    <dsp:sp modelId="{659887BC-F977-4B7D-B60F-FF2D23CA57E2}">
      <dsp:nvSpPr>
        <dsp:cNvPr id="0" name=""/>
        <dsp:cNvSpPr/>
      </dsp:nvSpPr>
      <dsp:spPr>
        <a:xfrm>
          <a:off x="2125563" y="714549"/>
          <a:ext cx="4228167" cy="4228167"/>
        </a:xfrm>
        <a:custGeom>
          <a:avLst/>
          <a:gdLst/>
          <a:ahLst/>
          <a:cxnLst/>
          <a:rect l="0" t="0" r="0" b="0"/>
          <a:pathLst>
            <a:path>
              <a:moveTo>
                <a:pt x="6522" y="1948144"/>
              </a:moveTo>
              <a:arcTo wR="2114083" hR="2114083" stAng="11070114" swAng="230742"/>
            </a:path>
          </a:pathLst>
        </a:custGeom>
        <a:noFill/>
        <a:ln w="9525" cap="flat" cmpd="sng" algn="ctr">
          <a:solidFill>
            <a:schemeClr val="accent5">
              <a:hueOff val="-7947101"/>
              <a:satOff val="31849"/>
              <a:lumOff val="6902"/>
              <a:alphaOff val="0"/>
            </a:schemeClr>
          </a:solidFill>
          <a:prstDash val="solid"/>
        </a:ln>
        <a:effectLst/>
      </dsp:spPr>
      <dsp:style>
        <a:lnRef idx="1">
          <a:scrgbClr r="0" g="0" b="0"/>
        </a:lnRef>
        <a:fillRef idx="0">
          <a:scrgbClr r="0" g="0" b="0"/>
        </a:fillRef>
        <a:effectRef idx="0">
          <a:scrgbClr r="0" g="0" b="0"/>
        </a:effectRef>
        <a:fontRef idx="minor"/>
      </dsp:style>
    </dsp:sp>
    <dsp:sp modelId="{EE03BD1D-F33A-49D3-A841-E414D3AB53DA}">
      <dsp:nvSpPr>
        <dsp:cNvPr id="0" name=""/>
        <dsp:cNvSpPr/>
      </dsp:nvSpPr>
      <dsp:spPr>
        <a:xfrm>
          <a:off x="999550" y="1180057"/>
          <a:ext cx="2522389" cy="1340223"/>
        </a:xfrm>
        <a:prstGeom prst="round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t>LEITURA PELO PROFESSOR</a:t>
          </a:r>
          <a:endParaRPr lang="pt-BR" sz="2300" b="1" kern="1200" dirty="0"/>
        </a:p>
      </dsp:txBody>
      <dsp:txXfrm>
        <a:off x="1064974" y="1245481"/>
        <a:ext cx="2391541" cy="1209375"/>
      </dsp:txXfrm>
    </dsp:sp>
    <dsp:sp modelId="{053F84F9-F7BB-4BD7-A4F9-B8596AE21291}">
      <dsp:nvSpPr>
        <dsp:cNvPr id="0" name=""/>
        <dsp:cNvSpPr/>
      </dsp:nvSpPr>
      <dsp:spPr>
        <a:xfrm>
          <a:off x="1764871" y="755158"/>
          <a:ext cx="4228167" cy="4228167"/>
        </a:xfrm>
        <a:custGeom>
          <a:avLst/>
          <a:gdLst/>
          <a:ahLst/>
          <a:cxnLst/>
          <a:rect l="0" t="0" r="0" b="0"/>
          <a:pathLst>
            <a:path>
              <a:moveTo>
                <a:pt x="848211" y="420886"/>
              </a:moveTo>
              <a:arcTo wR="2114083" hR="2114083" stAng="13993044" swAng="1070399"/>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EEE32-AEFC-429C-BAF0-62150858D496}">
      <dsp:nvSpPr>
        <dsp:cNvPr id="0" name=""/>
        <dsp:cNvSpPr/>
      </dsp:nvSpPr>
      <dsp:spPr>
        <a:xfrm>
          <a:off x="2416" y="643276"/>
          <a:ext cx="2943738" cy="1177495"/>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t-BR" sz="3000" b="1" kern="1200" dirty="0" smtClean="0"/>
            <a:t>ANTES</a:t>
          </a:r>
          <a:endParaRPr lang="pt-BR" sz="3000" b="1" kern="1200" dirty="0"/>
        </a:p>
      </dsp:txBody>
      <dsp:txXfrm>
        <a:off x="591164" y="643276"/>
        <a:ext cx="1766243" cy="1177495"/>
      </dsp:txXfrm>
    </dsp:sp>
    <dsp:sp modelId="{879715BC-9B7D-4CE4-AD99-B8A38C847CE8}">
      <dsp:nvSpPr>
        <dsp:cNvPr id="0" name=""/>
        <dsp:cNvSpPr/>
      </dsp:nvSpPr>
      <dsp:spPr>
        <a:xfrm>
          <a:off x="2651780" y="643276"/>
          <a:ext cx="2943738" cy="1177495"/>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t-BR" sz="3000" b="1" kern="1200" dirty="0" smtClean="0"/>
            <a:t>DURANTE</a:t>
          </a:r>
          <a:endParaRPr lang="pt-BR" sz="3000" b="1" kern="1200" dirty="0"/>
        </a:p>
      </dsp:txBody>
      <dsp:txXfrm>
        <a:off x="3240528" y="643276"/>
        <a:ext cx="1766243" cy="1177495"/>
      </dsp:txXfrm>
    </dsp:sp>
    <dsp:sp modelId="{754F5FB7-FDC1-4E7D-AA7C-74D78A80874C}">
      <dsp:nvSpPr>
        <dsp:cNvPr id="0" name=""/>
        <dsp:cNvSpPr/>
      </dsp:nvSpPr>
      <dsp:spPr>
        <a:xfrm>
          <a:off x="5301145" y="643276"/>
          <a:ext cx="2943738" cy="1177495"/>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pt-BR" sz="3000" b="1" kern="1200" dirty="0" smtClean="0"/>
            <a:t>DEPOIS</a:t>
          </a:r>
          <a:endParaRPr lang="pt-BR" sz="3000" b="1" kern="1200" dirty="0"/>
        </a:p>
      </dsp:txBody>
      <dsp:txXfrm>
        <a:off x="5889893" y="643276"/>
        <a:ext cx="1766243" cy="11774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EEE32-AEFC-429C-BAF0-62150858D496}">
      <dsp:nvSpPr>
        <dsp:cNvPr id="0" name=""/>
        <dsp:cNvSpPr/>
      </dsp:nvSpPr>
      <dsp:spPr>
        <a:xfrm>
          <a:off x="7248" y="0"/>
          <a:ext cx="4333054" cy="1039490"/>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80023" tIns="60008" rIns="60008" bIns="60008" numCol="1" spcCol="1270" anchor="ctr" anchorCtr="0">
          <a:noAutofit/>
        </a:bodyPr>
        <a:lstStyle/>
        <a:p>
          <a:pPr lvl="0" algn="ctr" defTabSz="2000250">
            <a:lnSpc>
              <a:spcPct val="90000"/>
            </a:lnSpc>
            <a:spcBef>
              <a:spcPct val="0"/>
            </a:spcBef>
            <a:spcAft>
              <a:spcPct val="35000"/>
            </a:spcAft>
          </a:pPr>
          <a:r>
            <a:rPr lang="pt-BR" sz="4500" b="1" kern="1200" dirty="0" smtClean="0"/>
            <a:t>MOTIVAÇÃO</a:t>
          </a:r>
          <a:endParaRPr lang="pt-BR" sz="4500" b="1" kern="1200" dirty="0"/>
        </a:p>
      </dsp:txBody>
      <dsp:txXfrm>
        <a:off x="526993" y="0"/>
        <a:ext cx="3293564" cy="1039490"/>
      </dsp:txXfrm>
    </dsp:sp>
    <dsp:sp modelId="{879715BC-9B7D-4CE4-AD99-B8A38C847CE8}">
      <dsp:nvSpPr>
        <dsp:cNvPr id="0" name=""/>
        <dsp:cNvSpPr/>
      </dsp:nvSpPr>
      <dsp:spPr>
        <a:xfrm>
          <a:off x="3906997" y="0"/>
          <a:ext cx="4333054" cy="1039490"/>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80023" tIns="60008" rIns="60008" bIns="60008" numCol="1" spcCol="1270" anchor="ctr" anchorCtr="0">
          <a:noAutofit/>
        </a:bodyPr>
        <a:lstStyle/>
        <a:p>
          <a:pPr lvl="0" algn="ctr" defTabSz="2000250">
            <a:lnSpc>
              <a:spcPct val="90000"/>
            </a:lnSpc>
            <a:spcBef>
              <a:spcPct val="0"/>
            </a:spcBef>
            <a:spcAft>
              <a:spcPct val="35000"/>
            </a:spcAft>
          </a:pPr>
          <a:r>
            <a:rPr lang="pt-BR" sz="4500" b="1" kern="1200" dirty="0" smtClean="0"/>
            <a:t>LEITURA</a:t>
          </a:r>
          <a:endParaRPr lang="pt-BR" sz="4500" b="1" kern="1200" dirty="0"/>
        </a:p>
      </dsp:txBody>
      <dsp:txXfrm>
        <a:off x="4426742" y="0"/>
        <a:ext cx="3293564" cy="1039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F5FB7-FDC1-4E7D-AA7C-74D78A80874C}">
      <dsp:nvSpPr>
        <dsp:cNvPr id="0" name=""/>
        <dsp:cNvSpPr/>
      </dsp:nvSpPr>
      <dsp:spPr>
        <a:xfrm>
          <a:off x="7248" y="0"/>
          <a:ext cx="4333054" cy="1095896"/>
        </a:xfrm>
        <a:prstGeom prst="chevr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pt-BR" sz="3500" b="1" kern="1200" dirty="0" smtClean="0"/>
            <a:t>EXPLORAÇÃO</a:t>
          </a:r>
          <a:endParaRPr lang="pt-BR" sz="3500" b="1" kern="1200" dirty="0"/>
        </a:p>
      </dsp:txBody>
      <dsp:txXfrm>
        <a:off x="555196" y="0"/>
        <a:ext cx="3237158" cy="1095896"/>
      </dsp:txXfrm>
    </dsp:sp>
    <dsp:sp modelId="{D1E187AE-FFF0-47E8-88B4-298DB045ACAE}">
      <dsp:nvSpPr>
        <dsp:cNvPr id="0" name=""/>
        <dsp:cNvSpPr/>
      </dsp:nvSpPr>
      <dsp:spPr>
        <a:xfrm>
          <a:off x="3906997" y="0"/>
          <a:ext cx="4333054" cy="1095896"/>
        </a:xfrm>
        <a:prstGeom prst="chevr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pt-BR" sz="3500" b="1" kern="1200" dirty="0" smtClean="0"/>
            <a:t>EXTRAPOLAÇÃO</a:t>
          </a:r>
          <a:endParaRPr lang="pt-BR" sz="3500" b="1" kern="1200" dirty="0"/>
        </a:p>
      </dsp:txBody>
      <dsp:txXfrm>
        <a:off x="4454945" y="0"/>
        <a:ext cx="3237158" cy="10958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EEE32-AEFC-429C-BAF0-62150858D496}">
      <dsp:nvSpPr>
        <dsp:cNvPr id="0" name=""/>
        <dsp:cNvSpPr/>
      </dsp:nvSpPr>
      <dsp:spPr>
        <a:xfrm>
          <a:off x="2416" y="203340"/>
          <a:ext cx="2943738" cy="1177495"/>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pt-BR" sz="2200" b="1" kern="1200" dirty="0" smtClean="0"/>
            <a:t>CONFRONTO DE HIPÓTESES</a:t>
          </a:r>
          <a:endParaRPr lang="pt-BR" sz="2200" b="1" kern="1200" dirty="0"/>
        </a:p>
      </dsp:txBody>
      <dsp:txXfrm>
        <a:off x="591164" y="203340"/>
        <a:ext cx="1766243" cy="1177495"/>
      </dsp:txXfrm>
    </dsp:sp>
    <dsp:sp modelId="{879715BC-9B7D-4CE4-AD99-B8A38C847CE8}">
      <dsp:nvSpPr>
        <dsp:cNvPr id="0" name=""/>
        <dsp:cNvSpPr/>
      </dsp:nvSpPr>
      <dsp:spPr>
        <a:xfrm>
          <a:off x="2651780" y="203340"/>
          <a:ext cx="2943738" cy="1177495"/>
        </a:xfrm>
        <a:prstGeom prst="chevron">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pt-BR" sz="2200" b="1" kern="1200" dirty="0" smtClean="0"/>
            <a:t>NEGOCIAÇÃO DE SENTIDOS</a:t>
          </a:r>
          <a:endParaRPr lang="pt-BR" sz="2200" b="1" kern="1200" dirty="0"/>
        </a:p>
      </dsp:txBody>
      <dsp:txXfrm>
        <a:off x="3240528" y="203340"/>
        <a:ext cx="1766243" cy="1177495"/>
      </dsp:txXfrm>
    </dsp:sp>
    <dsp:sp modelId="{AA7FDD9B-CC63-4C8E-B22E-C5522BA9AB6D}">
      <dsp:nvSpPr>
        <dsp:cNvPr id="0" name=""/>
        <dsp:cNvSpPr/>
      </dsp:nvSpPr>
      <dsp:spPr>
        <a:xfrm>
          <a:off x="5301145" y="203340"/>
          <a:ext cx="2943738" cy="1177495"/>
        </a:xfrm>
        <a:prstGeom prst="chevr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pt-BR" sz="2200" b="1" kern="1200" dirty="0" smtClean="0"/>
            <a:t>EXPLORAÇÃO DE RECURSOS LINGUÍSTICOS</a:t>
          </a:r>
          <a:endParaRPr lang="pt-BR" sz="2200" b="1" kern="1200" dirty="0"/>
        </a:p>
      </dsp:txBody>
      <dsp:txXfrm>
        <a:off x="5889893" y="203340"/>
        <a:ext cx="1766243" cy="117749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125795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19836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25827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35449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217829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94B37FB-394F-43F1-BCEF-1E5899895D72}" type="datetimeFigureOut">
              <a:rPr lang="pt-BR" smtClean="0"/>
              <a:t>21/05/2018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177466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94B37FB-394F-43F1-BCEF-1E5899895D72}" type="datetimeFigureOut">
              <a:rPr lang="pt-BR" smtClean="0"/>
              <a:t>21/05/2018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413325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94B37FB-394F-43F1-BCEF-1E5899895D72}" type="datetimeFigureOut">
              <a:rPr lang="pt-BR" smtClean="0"/>
              <a:t>21/05/2018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195590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94B37FB-394F-43F1-BCEF-1E5899895D72}" type="datetimeFigureOut">
              <a:rPr lang="pt-BR" smtClean="0"/>
              <a:t>21/05/2018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249585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4B37FB-394F-43F1-BCEF-1E5899895D72}" type="datetimeFigureOut">
              <a:rPr lang="pt-BR" smtClean="0"/>
              <a:t>21/05/2018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3655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94B37FB-394F-43F1-BCEF-1E5899895D72}" type="datetimeFigureOut">
              <a:rPr lang="pt-BR" smtClean="0"/>
              <a:t>21/05/2018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149DCD-AC3E-4471-8476-915E17664788}" type="slidenum">
              <a:rPr lang="pt-BR" smtClean="0"/>
              <a:t>‹nº›</a:t>
            </a:fld>
            <a:endParaRPr lang="pt-BR"/>
          </a:p>
        </p:txBody>
      </p:sp>
    </p:spTree>
    <p:extLst>
      <p:ext uri="{BB962C8B-B14F-4D97-AF65-F5344CB8AC3E}">
        <p14:creationId xmlns:p14="http://schemas.microsoft.com/office/powerpoint/2010/main" val="264645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B37FB-394F-43F1-BCEF-1E5899895D72}" type="datetimeFigureOut">
              <a:rPr lang="pt-BR" smtClean="0"/>
              <a:t>21/05/2018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49DCD-AC3E-4471-8476-915E17664788}" type="slidenum">
              <a:rPr lang="pt-BR" smtClean="0"/>
              <a:t>‹nº›</a:t>
            </a:fld>
            <a:endParaRPr lang="pt-BR"/>
          </a:p>
        </p:txBody>
      </p:sp>
    </p:spTree>
    <p:extLst>
      <p:ext uri="{BB962C8B-B14F-4D97-AF65-F5344CB8AC3E}">
        <p14:creationId xmlns:p14="http://schemas.microsoft.com/office/powerpoint/2010/main" val="221418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ipm.org.br/pt-br/programas/inaf/relatoriosinafbrasil/Paginas/default.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sultado de imagem para crianÃ§a lendo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063" y="1988840"/>
            <a:ext cx="6336703"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004763" y="836712"/>
            <a:ext cx="3299301" cy="830997"/>
          </a:xfrm>
          <a:prstGeom prst="rect">
            <a:avLst/>
          </a:prstGeom>
        </p:spPr>
        <p:txBody>
          <a:bodyPr wrap="none">
            <a:spAutoFit/>
          </a:bodyPr>
          <a:lstStyle/>
          <a:p>
            <a:pPr algn="ctr"/>
            <a:r>
              <a:rPr lang="pt-BR"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p>
        </p:txBody>
      </p:sp>
    </p:spTree>
    <p:extLst>
      <p:ext uri="{BB962C8B-B14F-4D97-AF65-F5344CB8AC3E}">
        <p14:creationId xmlns:p14="http://schemas.microsoft.com/office/powerpoint/2010/main" val="267324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17879" y="181363"/>
            <a:ext cx="8496944" cy="6343981"/>
          </a:xfrm>
          <a:prstGeom prst="rect">
            <a:avLst/>
          </a:prstGeom>
        </p:spPr>
        <p:txBody>
          <a:bodyPr wrap="square">
            <a:spAutoFit/>
          </a:bodyPr>
          <a:lstStyle/>
          <a:p>
            <a:pPr algn="just">
              <a:lnSpc>
                <a:spcPct val="150000"/>
              </a:lnSpc>
            </a:pPr>
            <a:r>
              <a:rPr lang="pt-BR" sz="2100" b="1" dirty="0"/>
              <a:t>Percebe-se assim, a escola como espaço de vivência de situações </a:t>
            </a:r>
            <a:r>
              <a:rPr lang="pt-BR" sz="2100" b="1" dirty="0" smtClean="0"/>
              <a:t> intensas e contínuas </a:t>
            </a:r>
            <a:r>
              <a:rPr lang="pt-BR" sz="2100" b="1" dirty="0"/>
              <a:t>de leitura e escritura, em função dos objetivos das diferentes Áreas </a:t>
            </a:r>
            <a:r>
              <a:rPr lang="pt-BR" sz="2100" b="1" dirty="0" smtClean="0"/>
              <a:t>do Conhecimento</a:t>
            </a:r>
            <a:r>
              <a:rPr lang="pt-BR" sz="2100" b="1" dirty="0"/>
              <a:t>, mas que tem também como horizonte o compromisso comum com </a:t>
            </a:r>
            <a:r>
              <a:rPr lang="pt-BR" sz="2100" b="1" dirty="0" smtClean="0"/>
              <a:t>a formação </a:t>
            </a:r>
            <a:r>
              <a:rPr lang="pt-BR" sz="2100" b="1" dirty="0"/>
              <a:t>de sujeitos imersos nas diferentes manifestações da cultura escrita, </a:t>
            </a:r>
            <a:r>
              <a:rPr lang="pt-BR" sz="2100" b="1" dirty="0" smtClean="0"/>
              <a:t>que não </a:t>
            </a:r>
            <a:r>
              <a:rPr lang="pt-BR" sz="2100" b="1" dirty="0"/>
              <a:t>tenham restrição para ler e interpretar textos de complexidade crescente e </a:t>
            </a:r>
            <a:r>
              <a:rPr lang="pt-BR" sz="2100" b="1" dirty="0" smtClean="0"/>
              <a:t>que consigam </a:t>
            </a:r>
            <a:r>
              <a:rPr lang="pt-BR" sz="2100" b="1" dirty="0"/>
              <a:t>se colocar por meio dessa modalidade da língua nas suas ações práticas </a:t>
            </a:r>
            <a:r>
              <a:rPr lang="pt-BR" sz="2100" b="1" dirty="0" smtClean="0"/>
              <a:t>do cotidiano. </a:t>
            </a:r>
          </a:p>
          <a:p>
            <a:pPr algn="just">
              <a:lnSpc>
                <a:spcPct val="150000"/>
              </a:lnSpc>
            </a:pPr>
            <a:r>
              <a:rPr lang="pt-BR" sz="2100" b="1" dirty="0" smtClean="0"/>
              <a:t>A </a:t>
            </a:r>
            <a:r>
              <a:rPr lang="pt-BR" sz="2100" b="1" dirty="0"/>
              <a:t>formação crítica que se objetiva com os enfoques desta Proposta Curricular, busca a transformação social, demanda um percurso que privilegie a formação do </a:t>
            </a:r>
            <a:r>
              <a:rPr lang="pt-BR" sz="2100" b="1" dirty="0" smtClean="0"/>
              <a:t>sujeito leitor </a:t>
            </a:r>
            <a:r>
              <a:rPr lang="pt-BR" sz="2100" b="1" dirty="0"/>
              <a:t>e escritor/autor, dos Anos Iniciais aos Anos Finais do Ensino Fundamental, </a:t>
            </a:r>
            <a:r>
              <a:rPr lang="pt-BR" sz="2100" b="1" dirty="0" smtClean="0"/>
              <a:t>numa progressão </a:t>
            </a:r>
            <a:r>
              <a:rPr lang="pt-BR" sz="2100" b="1" dirty="0"/>
              <a:t>de desenvolvimento intelectual e formação cidadã. </a:t>
            </a:r>
            <a:endParaRPr lang="pt-BR" sz="2100" b="1" dirty="0" smtClean="0"/>
          </a:p>
          <a:p>
            <a:pPr algn="just">
              <a:lnSpc>
                <a:spcPct val="150000"/>
              </a:lnSpc>
            </a:pPr>
            <a:r>
              <a:rPr lang="pt-BR" sz="2100" b="1" dirty="0"/>
              <a:t>(Proposta Curricular de Florianópolis, 2016, </a:t>
            </a:r>
            <a:r>
              <a:rPr lang="pt-BR" sz="2100" b="1" dirty="0" smtClean="0"/>
              <a:t>p73)</a:t>
            </a:r>
            <a:endParaRPr lang="pt-BR" sz="2100" b="1" dirty="0"/>
          </a:p>
        </p:txBody>
      </p:sp>
    </p:spTree>
    <p:extLst>
      <p:ext uri="{BB962C8B-B14F-4D97-AF65-F5344CB8AC3E}">
        <p14:creationId xmlns:p14="http://schemas.microsoft.com/office/powerpoint/2010/main" val="2223465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4705CB60-F631-4574-8F95-1D233B4FB958}"/>
              </a:ext>
            </a:extLst>
          </p:cNvPr>
          <p:cNvSpPr>
            <a:spLocks noGrp="1"/>
          </p:cNvSpPr>
          <p:nvPr>
            <p:ph idx="1"/>
          </p:nvPr>
        </p:nvSpPr>
        <p:spPr>
          <a:xfrm>
            <a:off x="251520" y="260648"/>
            <a:ext cx="8498263" cy="6480720"/>
          </a:xfrm>
        </p:spPr>
        <p:txBody>
          <a:bodyPr>
            <a:noAutofit/>
          </a:bodyPr>
          <a:lstStyle/>
          <a:p>
            <a:pPr algn="just">
              <a:lnSpc>
                <a:spcPct val="160000"/>
              </a:lnSpc>
            </a:pPr>
            <a:r>
              <a:rPr lang="pt-BR" sz="2400" b="1" dirty="0"/>
              <a:t>No trabalho de formação do leitor, outro aspecto a considerar são as várias esferas discursivas que são contempladas no trabalho na escola; no entanto, neste documento, enfatizam-se três esferas: a literária, a midiática e a escolar/ divulgação científica, por favorecem boas situações de aprendizagem e inserirem, de forma produtiva, os estudantes no mundo escolar e extraescolar. Os gêneros textuais das referidas esferas estabelecem ainda interfaces consequentes entre Língua Portuguesa e as demais áreas curriculares, tendo em vista seus conceitos, assuntos e temas e a dimensão </a:t>
            </a:r>
            <a:r>
              <a:rPr lang="pt-BR" sz="2400" b="1" dirty="0" err="1"/>
              <a:t>sociodiscursiva</a:t>
            </a:r>
            <a:r>
              <a:rPr lang="pt-BR" sz="2400" b="1" dirty="0"/>
              <a:t> dos textos que circulam na sociedade. </a:t>
            </a:r>
          </a:p>
        </p:txBody>
      </p:sp>
    </p:spTree>
    <p:extLst>
      <p:ext uri="{BB962C8B-B14F-4D97-AF65-F5344CB8AC3E}">
        <p14:creationId xmlns:p14="http://schemas.microsoft.com/office/powerpoint/2010/main" val="102583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36517" y="129406"/>
            <a:ext cx="6325771" cy="1384995"/>
          </a:xfrm>
          <a:prstGeom prst="rect">
            <a:avLst/>
          </a:prstGeom>
          <a:noFill/>
        </p:spPr>
        <p:txBody>
          <a:bodyPr wrap="none" lIns="91440" tIns="45720" rIns="91440" bIns="45720">
            <a:spAutoFit/>
          </a:bodyPr>
          <a:lstStyle/>
          <a:p>
            <a:pPr algn="ctr"/>
            <a:r>
              <a:rPr lang="pt-B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PARA A FORMAÇÃO DE BONS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INTERLOCUTORES</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
        <p:nvSpPr>
          <p:cNvPr id="3" name="Espaço Reservado para Conteúdo 2">
            <a:extLst>
              <a:ext uri="{FF2B5EF4-FFF2-40B4-BE49-F238E27FC236}">
                <a16:creationId xmlns:a16="http://schemas.microsoft.com/office/drawing/2014/main" xmlns="" id="{258C02A5-69AD-4DA6-B6CC-BDBA56AA6BD2}"/>
              </a:ext>
            </a:extLst>
          </p:cNvPr>
          <p:cNvSpPr txBox="1">
            <a:spLocks/>
          </p:cNvSpPr>
          <p:nvPr/>
        </p:nvSpPr>
        <p:spPr>
          <a:xfrm>
            <a:off x="323528" y="1484784"/>
            <a:ext cx="8397402" cy="518457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pt-BR" sz="2400" b="1" dirty="0" smtClean="0"/>
              <a:t>A dimensão “</a:t>
            </a:r>
            <a:r>
              <a:rPr lang="pt-BR" sz="2400" b="1" dirty="0" err="1" smtClean="0"/>
              <a:t>sociodiscursiva</a:t>
            </a:r>
            <a:r>
              <a:rPr lang="pt-BR" sz="2400" b="1" dirty="0" smtClean="0"/>
              <a:t>” tem a ver mais diretamente com os aspectos relativos à interlocução, a relação autor e leitor, ou seja, o trabalho voltado para o reconhecimento dos propósitos para os quais os textos foram produzidos, os destinatários prováveis desses textos, os espaços sociais onde os textos circulam, dentre outros. Essa dimensão diz respeito às capacidades de o leitor refletir sobre os contextos que motivaram a escrita, os motivos que o levaram a ler, o papel que desempenha, como leitor. Ela pode ser contemplada em situações em que o professor lê para as crianças e em situações de leitura autônoma, ou seja, em que a criança pode ler sozinha.</a:t>
            </a:r>
            <a:endParaRPr lang="pt-BR" sz="2400" b="1" dirty="0"/>
          </a:p>
        </p:txBody>
      </p:sp>
    </p:spTree>
    <p:extLst>
      <p:ext uri="{BB962C8B-B14F-4D97-AF65-F5344CB8AC3E}">
        <p14:creationId xmlns:p14="http://schemas.microsoft.com/office/powerpoint/2010/main" val="4062674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58847"/>
            <a:ext cx="8352928" cy="6740307"/>
          </a:xfrm>
          <a:prstGeom prst="rect">
            <a:avLst/>
          </a:prstGeom>
        </p:spPr>
        <p:txBody>
          <a:bodyPr wrap="square">
            <a:spAutoFit/>
          </a:bodyPr>
          <a:lstStyle/>
          <a:p>
            <a:pPr algn="just">
              <a:lnSpc>
                <a:spcPct val="150000"/>
              </a:lnSpc>
            </a:pPr>
            <a:r>
              <a:rPr lang="pt-BR" b="1" dirty="0"/>
              <a:t>Uma ancoragem histórico-cultural compreende leitura</a:t>
            </a:r>
            <a:r>
              <a:rPr lang="pt-BR" b="1" dirty="0" smtClean="0"/>
              <a:t>, ausculta </a:t>
            </a:r>
            <a:r>
              <a:rPr lang="pt-BR" b="1" dirty="0"/>
              <a:t>e autoria não como ‘conteúdos de ensino’, mas como processos por </a:t>
            </a:r>
            <a:r>
              <a:rPr lang="pt-BR" b="1" dirty="0" smtClean="0"/>
              <a:t>meio dos </a:t>
            </a:r>
            <a:r>
              <a:rPr lang="pt-BR" b="1" dirty="0"/>
              <a:t>quais se busca a ampliação crítica do repertório dos/das estudantes sobre os </a:t>
            </a:r>
            <a:r>
              <a:rPr lang="pt-BR" b="1" dirty="0" smtClean="0"/>
              <a:t>usos sociais </a:t>
            </a:r>
            <a:r>
              <a:rPr lang="pt-BR" b="1" dirty="0"/>
              <a:t>das línguas. Para isso, o foco está na relação do sujeito com o(s) </a:t>
            </a:r>
            <a:r>
              <a:rPr lang="pt-BR" b="1" dirty="0" smtClean="0"/>
              <a:t>outro(s) por meio </a:t>
            </a:r>
            <a:r>
              <a:rPr lang="pt-BR" b="1" dirty="0"/>
              <a:t>das línguas </a:t>
            </a:r>
            <a:r>
              <a:rPr lang="pt-BR" b="1" dirty="0" smtClean="0"/>
              <a:t>[...]</a:t>
            </a:r>
            <a:r>
              <a:rPr lang="pt-BR" b="1" dirty="0"/>
              <a:t/>
            </a:r>
            <a:br>
              <a:rPr lang="pt-BR" b="1" dirty="0"/>
            </a:br>
            <a:r>
              <a:rPr lang="pt-BR" b="1" dirty="0"/>
              <a:t>Em nome de coerência com a perspectiva histórico-cultural que norteia </a:t>
            </a:r>
            <a:r>
              <a:rPr lang="pt-BR" b="1" dirty="0" smtClean="0"/>
              <a:t>a proposta </a:t>
            </a:r>
            <a:r>
              <a:rPr lang="pt-BR" b="1" dirty="0"/>
              <a:t>no campo das Línguas, é importante compreender que os Componentes</a:t>
            </a:r>
            <a:br>
              <a:rPr lang="pt-BR" b="1" dirty="0"/>
            </a:br>
            <a:r>
              <a:rPr lang="pt-BR" b="1" dirty="0"/>
              <a:t>relacionados a essas mesmas Línguas têm compromisso com conteúdos de ensino,</a:t>
            </a:r>
            <a:br>
              <a:rPr lang="pt-BR" b="1" dirty="0"/>
            </a:br>
            <a:r>
              <a:rPr lang="pt-BR" b="1" dirty="0"/>
              <a:t>não sendo possível negar a sua importância e o seu papel na educação em linguagem.</a:t>
            </a:r>
            <a:br>
              <a:rPr lang="pt-BR" b="1" dirty="0"/>
            </a:br>
            <a:r>
              <a:rPr lang="pt-BR" b="1" dirty="0"/>
              <a:t>É preciso, porém, considerá-los a serviço da interação social, de modo a evitar </a:t>
            </a:r>
            <a:r>
              <a:rPr lang="pt-BR" b="1" dirty="0" smtClean="0"/>
              <a:t>tanto uma </a:t>
            </a:r>
            <a:r>
              <a:rPr lang="pt-BR" b="1" dirty="0"/>
              <a:t>visão </a:t>
            </a:r>
            <a:r>
              <a:rPr lang="pt-BR" b="1" dirty="0" err="1"/>
              <a:t>conteudista</a:t>
            </a:r>
            <a:r>
              <a:rPr lang="pt-BR" b="1" dirty="0"/>
              <a:t> vinculada à pedagogia tradicional, como o retorno a conteúdos</a:t>
            </a:r>
            <a:br>
              <a:rPr lang="pt-BR" b="1" dirty="0"/>
            </a:br>
            <a:r>
              <a:rPr lang="pt-BR" b="1" dirty="0" err="1"/>
              <a:t>normativistas</a:t>
            </a:r>
            <a:r>
              <a:rPr lang="pt-BR" b="1" dirty="0"/>
              <a:t> já amplamente negados nos estudos desta Área. Essa discussão leva à</a:t>
            </a:r>
            <a:br>
              <a:rPr lang="pt-BR" b="1" dirty="0"/>
            </a:br>
            <a:r>
              <a:rPr lang="pt-BR" b="1" dirty="0"/>
              <a:t>problematização de como lidar com a apropriação de conhecimentos linguísticos de</a:t>
            </a:r>
            <a:br>
              <a:rPr lang="pt-BR" b="1" dirty="0"/>
            </a:br>
            <a:r>
              <a:rPr lang="pt-BR" b="1" dirty="0"/>
              <a:t>modo a contribuir para uma reflexão sobre os usos de formas de vocabulário e de gramática que, no âmbito mais amplo das Línguas, compõem a atividade mediadora </a:t>
            </a:r>
            <a:r>
              <a:rPr lang="pt-BR" b="1" dirty="0" smtClean="0"/>
              <a:t>na </a:t>
            </a:r>
            <a:r>
              <a:rPr lang="pt-BR" b="1" dirty="0" err="1" smtClean="0"/>
              <a:t>sociointeração</a:t>
            </a:r>
            <a:r>
              <a:rPr lang="pt-BR" b="1" dirty="0" smtClean="0"/>
              <a:t>. </a:t>
            </a:r>
          </a:p>
          <a:p>
            <a:pPr algn="just">
              <a:lnSpc>
                <a:spcPct val="150000"/>
              </a:lnSpc>
            </a:pPr>
            <a:r>
              <a:rPr lang="pt-BR" b="1" dirty="0" smtClean="0"/>
              <a:t>(</a:t>
            </a:r>
            <a:r>
              <a:rPr lang="pt-BR" b="1" dirty="0"/>
              <a:t>Proposta Curricular de Florianópolis, 2016, </a:t>
            </a:r>
            <a:r>
              <a:rPr lang="pt-BR" b="1" dirty="0" smtClean="0"/>
              <a:t>p76-77)</a:t>
            </a:r>
            <a:endParaRPr lang="pt-BR" b="1" dirty="0"/>
          </a:p>
        </p:txBody>
      </p:sp>
    </p:spTree>
    <p:extLst>
      <p:ext uri="{BB962C8B-B14F-4D97-AF65-F5344CB8AC3E}">
        <p14:creationId xmlns:p14="http://schemas.microsoft.com/office/powerpoint/2010/main" val="244381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404664"/>
            <a:ext cx="8712968" cy="430887"/>
          </a:xfrm>
          <a:prstGeom prst="rect">
            <a:avLst/>
          </a:prstGeom>
        </p:spPr>
        <p:txBody>
          <a:bodyPr wrap="square">
            <a:spAutoFit/>
          </a:bodyPr>
          <a:lstStyle/>
          <a:p>
            <a:pPr algn="ctr"/>
            <a:r>
              <a:rPr lang="pt-BR" sz="2200" dirty="0"/>
              <a:t>Figura 2: Condições de produção de um texto em um gênero do </a:t>
            </a:r>
            <a:r>
              <a:rPr lang="pt-BR" sz="2200" dirty="0" smtClean="0"/>
              <a:t>discurso</a:t>
            </a:r>
            <a:endParaRPr lang="pt-BR" sz="22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61" t="13899" r="6386" b="11100"/>
          <a:stretch/>
        </p:blipFill>
        <p:spPr bwMode="auto">
          <a:xfrm>
            <a:off x="1043608" y="1050995"/>
            <a:ext cx="7357808" cy="503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77311" y="6093296"/>
            <a:ext cx="8136904" cy="464871"/>
          </a:xfrm>
          <a:prstGeom prst="rect">
            <a:avLst/>
          </a:prstGeom>
        </p:spPr>
        <p:txBody>
          <a:bodyPr wrap="square">
            <a:spAutoFit/>
          </a:bodyPr>
          <a:lstStyle/>
          <a:p>
            <a:pPr algn="ctr">
              <a:lnSpc>
                <a:spcPct val="150000"/>
              </a:lnSpc>
            </a:pPr>
            <a:r>
              <a:rPr lang="pt-BR" dirty="0"/>
              <a:t>(Proposta Curricular de Florianópolis, 2016, </a:t>
            </a:r>
            <a:r>
              <a:rPr lang="pt-BR" dirty="0" smtClean="0"/>
              <a:t>p84)</a:t>
            </a:r>
            <a:endParaRPr lang="pt-BR" dirty="0"/>
          </a:p>
        </p:txBody>
      </p:sp>
    </p:spTree>
    <p:extLst>
      <p:ext uri="{BB962C8B-B14F-4D97-AF65-F5344CB8AC3E}">
        <p14:creationId xmlns:p14="http://schemas.microsoft.com/office/powerpoint/2010/main" val="75048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xmlns="" id="{BF986F89-B893-462E-9F80-765FD9F0F766}"/>
              </a:ext>
            </a:extLst>
          </p:cNvPr>
          <p:cNvSpPr txBox="1">
            <a:spLocks/>
          </p:cNvSpPr>
          <p:nvPr/>
        </p:nvSpPr>
        <p:spPr>
          <a:xfrm>
            <a:off x="323529" y="332656"/>
            <a:ext cx="8424936" cy="619268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pt-BR" b="1" dirty="0" smtClean="0"/>
              <a:t>A segunda dimensão e relativa ao “Desenvolvimento de estratégias cognitivas”. Saber antecipar sentidos, elaborar inferências, estabelecer relações entre partes do texto, monitorar o processo de leitura, verificando se o que esta sendo compreendido faz sentido, são habilidades essenciais na construção dos sentidos do que se lê . Para que o leitor lance mão dessas estratégias, e necessário que mobilize conhecimentos sobre o tema, o gênero textual, o autor, o portador, o vocabulário, dentre outros. E assim que o ato de ler relaciona-se fortemente com o “aprender a aprender”, uma vez que para que se aprenda, a leitura </a:t>
            </a:r>
            <a:r>
              <a:rPr lang="pt-BR" b="1" dirty="0" smtClean="0"/>
              <a:t>é </a:t>
            </a:r>
            <a:r>
              <a:rPr lang="pt-BR" b="1" dirty="0" smtClean="0"/>
              <a:t>ferramenta fundamental. Ressalte-se que a inferência e uma estratégia de leitura importante para uma leitura crítica, porque requer que se busque entender os subentendidos do texto, lendo aquilo que não está escrito, mas esta dito.</a:t>
            </a:r>
            <a:endParaRPr lang="pt-BR" b="1" dirty="0"/>
          </a:p>
        </p:txBody>
      </p:sp>
    </p:spTree>
    <p:extLst>
      <p:ext uri="{BB962C8B-B14F-4D97-AF65-F5344CB8AC3E}">
        <p14:creationId xmlns:p14="http://schemas.microsoft.com/office/powerpoint/2010/main" val="235423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xmlns="" id="{F49BF100-ED34-45A2-8B07-ECD4A0F28B4A}"/>
              </a:ext>
            </a:extLst>
          </p:cNvPr>
          <p:cNvSpPr txBox="1">
            <a:spLocks/>
          </p:cNvSpPr>
          <p:nvPr/>
        </p:nvSpPr>
        <p:spPr>
          <a:xfrm>
            <a:off x="480768" y="476672"/>
            <a:ext cx="8267696" cy="597666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pt-BR" sz="2800" smtClean="0"/>
              <a:t>A terceira dimensão diz respeito à “Análise Linguística”, que engloba o funcionamento do sistema alfabético, o domínio das correspondências entre letras e grupos de letras e fonemas e de algumas convenções ortográficas e conhecimentos sobre outros aspectos linguísticos e gramaticais que ajudam na constituição dos sentidos, como coesão textual, concordância, pontuação, paragrafação, dentre outros. Esta dimensão está referida no Eixo “Análise Linguística: discursividade, textualidade, normatividade”. </a:t>
            </a:r>
            <a:endParaRPr lang="pt-BR" sz="2800" dirty="0"/>
          </a:p>
        </p:txBody>
      </p:sp>
    </p:spTree>
    <p:extLst>
      <p:ext uri="{BB962C8B-B14F-4D97-AF65-F5344CB8AC3E}">
        <p14:creationId xmlns:p14="http://schemas.microsoft.com/office/powerpoint/2010/main" val="4093349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8252" y="116632"/>
            <a:ext cx="8712968" cy="6740307"/>
          </a:xfrm>
          <a:prstGeom prst="rect">
            <a:avLst/>
          </a:prstGeom>
        </p:spPr>
        <p:txBody>
          <a:bodyPr wrap="square">
            <a:spAutoFit/>
          </a:bodyPr>
          <a:lstStyle/>
          <a:p>
            <a:pPr algn="just">
              <a:lnSpc>
                <a:spcPct val="150000"/>
              </a:lnSpc>
            </a:pPr>
            <a:r>
              <a:rPr lang="pt-BR" b="1" dirty="0"/>
              <a:t>Quanto à educação para a leitura, especificamente, é importante considerar a</a:t>
            </a:r>
            <a:br>
              <a:rPr lang="pt-BR" b="1" dirty="0"/>
            </a:br>
            <a:r>
              <a:rPr lang="pt-BR" b="1" dirty="0"/>
              <a:t>necessária ação docente no encaminhamento de atividades de ensino e aprendizagem que criem condições para que os/as estudantes reflitam sobre os textos lidos</a:t>
            </a:r>
            <a:br>
              <a:rPr lang="pt-BR" b="1" dirty="0"/>
            </a:br>
            <a:r>
              <a:rPr lang="pt-BR" b="1" dirty="0"/>
              <a:t>sob ambos os enfoques já mencionados: </a:t>
            </a:r>
            <a:endParaRPr lang="pt-BR" b="1" dirty="0" smtClean="0"/>
          </a:p>
          <a:p>
            <a:pPr marL="400050" indent="-400050" algn="just">
              <a:lnSpc>
                <a:spcPct val="150000"/>
              </a:lnSpc>
              <a:buAutoNum type="romanLcParenBoth"/>
            </a:pPr>
            <a:r>
              <a:rPr lang="pt-BR" b="1" dirty="0" smtClean="0"/>
              <a:t>a </a:t>
            </a:r>
            <a:r>
              <a:rPr lang="pt-BR" b="1" dirty="0"/>
              <a:t>dimensão social dos gêneros do discurso</a:t>
            </a:r>
            <a:r>
              <a:rPr lang="pt-BR" b="1" dirty="0" smtClean="0"/>
              <a:t>, o </a:t>
            </a:r>
            <a:r>
              <a:rPr lang="pt-BR" b="1" dirty="0"/>
              <a:t>que inclui atenção a esfera da atividade humana, historicidade dos </a:t>
            </a:r>
            <a:r>
              <a:rPr lang="pt-BR" b="1" dirty="0" err="1"/>
              <a:t>interactantes</a:t>
            </a:r>
            <a:r>
              <a:rPr lang="pt-BR" b="1" dirty="0" smtClean="0"/>
              <a:t>, especificidade </a:t>
            </a:r>
            <a:r>
              <a:rPr lang="pt-BR" b="1" dirty="0"/>
              <a:t>das relações entre tempo e espaço social, questões econômicas e culturais envolvidas, dentre outros desdobramentos; e </a:t>
            </a:r>
            <a:endParaRPr lang="pt-BR" b="1" dirty="0" smtClean="0"/>
          </a:p>
          <a:p>
            <a:pPr marL="400050" indent="-400050" algn="just">
              <a:lnSpc>
                <a:spcPct val="150000"/>
              </a:lnSpc>
              <a:buAutoNum type="romanLcParenBoth"/>
            </a:pPr>
            <a:r>
              <a:rPr lang="pt-BR" b="1" dirty="0" smtClean="0"/>
              <a:t>a dimensão </a:t>
            </a:r>
            <a:r>
              <a:rPr lang="pt-BR" b="1" dirty="0"/>
              <a:t>verbal dos </a:t>
            </a:r>
            <a:r>
              <a:rPr lang="pt-BR" b="1" dirty="0" smtClean="0"/>
              <a:t>gêneros do </a:t>
            </a:r>
            <a:r>
              <a:rPr lang="pt-BR" b="1" dirty="0"/>
              <a:t>discurso, o que requer atenção à materialidade linguística, ao modo como o </a:t>
            </a:r>
            <a:r>
              <a:rPr lang="pt-BR" b="1" dirty="0" smtClean="0"/>
              <a:t>autor agenciou </a:t>
            </a:r>
            <a:r>
              <a:rPr lang="pt-BR" b="1" dirty="0"/>
              <a:t>recursos de linguagem verbal e não verbal para atender a seus </a:t>
            </a:r>
            <a:r>
              <a:rPr lang="pt-BR" b="1" dirty="0" smtClean="0"/>
              <a:t>propósitos </a:t>
            </a:r>
            <a:r>
              <a:rPr lang="pt-BR" b="1" dirty="0" err="1" smtClean="0"/>
              <a:t>sociointeracionais</a:t>
            </a:r>
            <a:r>
              <a:rPr lang="pt-BR" b="1" dirty="0"/>
              <a:t>. </a:t>
            </a:r>
            <a:endParaRPr lang="pt-BR" b="1" dirty="0" smtClean="0"/>
          </a:p>
          <a:p>
            <a:pPr algn="just">
              <a:lnSpc>
                <a:spcPct val="150000"/>
              </a:lnSpc>
            </a:pPr>
            <a:r>
              <a:rPr lang="pt-BR" b="1" dirty="0" smtClean="0"/>
              <a:t>Uma </a:t>
            </a:r>
            <a:r>
              <a:rPr lang="pt-BR" b="1" dirty="0"/>
              <a:t>educação atenta a essas questões requer a organização </a:t>
            </a:r>
            <a:r>
              <a:rPr lang="pt-BR" b="1" dirty="0" smtClean="0"/>
              <a:t>de atividades </a:t>
            </a:r>
            <a:r>
              <a:rPr lang="pt-BR" b="1" dirty="0"/>
              <a:t>planejadas com propósitos claros, por meio das quais o/a </a:t>
            </a:r>
            <a:r>
              <a:rPr lang="pt-BR" b="1" dirty="0" smtClean="0"/>
              <a:t>professor/a possa </a:t>
            </a:r>
            <a:r>
              <a:rPr lang="pt-BR" b="1" dirty="0"/>
              <a:t>acompanhar os/as estudantes no processo de realização delas de modo que </a:t>
            </a:r>
            <a:r>
              <a:rPr lang="pt-BR" b="1" dirty="0" smtClean="0"/>
              <a:t>se mostrem </a:t>
            </a:r>
            <a:r>
              <a:rPr lang="pt-BR" b="1" dirty="0"/>
              <a:t>de fato enriquecedoras</a:t>
            </a:r>
            <a:r>
              <a:rPr lang="pt-BR" b="1" dirty="0" smtClean="0"/>
              <a:t>.</a:t>
            </a:r>
          </a:p>
          <a:p>
            <a:pPr algn="just">
              <a:lnSpc>
                <a:spcPct val="150000"/>
              </a:lnSpc>
            </a:pPr>
            <a:r>
              <a:rPr lang="pt-BR" b="1" dirty="0"/>
              <a:t>(Proposta Curricular de Florianópolis, 2016, </a:t>
            </a:r>
            <a:r>
              <a:rPr lang="pt-BR" b="1" dirty="0" smtClean="0"/>
              <a:t>p86)</a:t>
            </a:r>
          </a:p>
        </p:txBody>
      </p:sp>
    </p:spTree>
    <p:extLst>
      <p:ext uri="{BB962C8B-B14F-4D97-AF65-F5344CB8AC3E}">
        <p14:creationId xmlns:p14="http://schemas.microsoft.com/office/powerpoint/2010/main" val="279597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512" y="-27384"/>
            <a:ext cx="8712968" cy="7017306"/>
          </a:xfrm>
          <a:prstGeom prst="rect">
            <a:avLst/>
          </a:prstGeom>
        </p:spPr>
        <p:txBody>
          <a:bodyPr wrap="square">
            <a:spAutoFit/>
          </a:bodyPr>
          <a:lstStyle/>
          <a:p>
            <a:pPr algn="just">
              <a:lnSpc>
                <a:spcPct val="150000"/>
              </a:lnSpc>
            </a:pPr>
            <a:r>
              <a:rPr lang="pt-BR" sz="2000" b="1" dirty="0" smtClean="0"/>
              <a:t>Assim </a:t>
            </a:r>
            <a:r>
              <a:rPr lang="pt-BR" sz="2000" b="1" dirty="0"/>
              <a:t>considerando, duas questões são fundamentalmente importantes: </a:t>
            </a:r>
            <a:endParaRPr lang="pt-BR" sz="2000" b="1" dirty="0" smtClean="0"/>
          </a:p>
          <a:p>
            <a:pPr marL="514350" indent="-514350" algn="just">
              <a:lnSpc>
                <a:spcPct val="150000"/>
              </a:lnSpc>
              <a:buAutoNum type="romanLcParenBoth"/>
            </a:pPr>
            <a:r>
              <a:rPr lang="pt-BR" sz="2000" b="1" dirty="0" smtClean="0"/>
              <a:t>Os textos </a:t>
            </a:r>
            <a:r>
              <a:rPr lang="pt-BR" sz="2000" b="1" dirty="0"/>
              <a:t>nos gêneros do discurso a serem propostos aos/às estudantes – quais </a:t>
            </a:r>
            <a:r>
              <a:rPr lang="pt-BR" sz="2000" b="1" dirty="0" smtClean="0"/>
              <a:t>textos em </a:t>
            </a:r>
            <a:r>
              <a:rPr lang="pt-BR" sz="2000" b="1" dirty="0"/>
              <a:t>quais gêneros</a:t>
            </a:r>
            <a:r>
              <a:rPr lang="pt-BR" sz="2000" b="1" dirty="0" smtClean="0"/>
              <a:t>?; </a:t>
            </a:r>
            <a:r>
              <a:rPr lang="pt-BR" sz="2000" b="1" dirty="0"/>
              <a:t>e </a:t>
            </a:r>
            <a:endParaRPr lang="pt-BR" sz="2000" b="1" dirty="0" smtClean="0"/>
          </a:p>
          <a:p>
            <a:pPr marL="514350" indent="-514350" algn="just">
              <a:lnSpc>
                <a:spcPct val="150000"/>
              </a:lnSpc>
              <a:buAutoNum type="romanLcParenBoth"/>
            </a:pPr>
            <a:r>
              <a:rPr lang="pt-BR" sz="2000" b="1" dirty="0" smtClean="0"/>
              <a:t>(</a:t>
            </a:r>
            <a:r>
              <a:rPr lang="pt-BR" sz="2000" b="1" dirty="0" err="1"/>
              <a:t>ii</a:t>
            </a:r>
            <a:r>
              <a:rPr lang="pt-BR" sz="2000" b="1" dirty="0"/>
              <a:t>) a abordagem a ser feita a partir desses textos nos </a:t>
            </a:r>
            <a:r>
              <a:rPr lang="pt-BR" sz="2000" b="1" dirty="0" smtClean="0"/>
              <a:t>gêneros.</a:t>
            </a:r>
            <a:r>
              <a:rPr lang="pt-BR" sz="2000" b="1" dirty="0"/>
              <a:t/>
            </a:r>
            <a:br>
              <a:rPr lang="pt-BR" sz="2000" b="1" dirty="0"/>
            </a:br>
            <a:r>
              <a:rPr lang="pt-BR" sz="2000" b="1" dirty="0"/>
              <a:t>Cabe ao/à professor/a atuar na zona de desenvolvimento iminente </a:t>
            </a:r>
            <a:r>
              <a:rPr lang="pt-BR" sz="2000" b="1" dirty="0" smtClean="0"/>
              <a:t>do/da estudantes, chamando </a:t>
            </a:r>
            <a:r>
              <a:rPr lang="pt-BR" sz="2000" b="1" dirty="0"/>
              <a:t>sua atenção para a forma como o autor delineou o texto na busca da compreensão do leitor projetado na autoria, e isso implica atenção à dimensão social </a:t>
            </a:r>
            <a:r>
              <a:rPr lang="pt-BR" sz="2000" b="1" dirty="0" smtClean="0"/>
              <a:t>do gênero</a:t>
            </a:r>
            <a:r>
              <a:rPr lang="pt-BR" sz="2000" b="1" dirty="0"/>
              <a:t>, tanto quanto a especificidades de sua dimensão verbal. </a:t>
            </a:r>
            <a:endParaRPr lang="pt-BR" sz="2000" b="1" dirty="0" smtClean="0"/>
          </a:p>
          <a:p>
            <a:pPr algn="just">
              <a:lnSpc>
                <a:spcPct val="150000"/>
              </a:lnSpc>
            </a:pPr>
            <a:r>
              <a:rPr lang="pt-BR" sz="2000" b="1" dirty="0" smtClean="0"/>
              <a:t>Logo</a:t>
            </a:r>
            <a:r>
              <a:rPr lang="pt-BR" sz="2000" b="1" dirty="0"/>
              <a:t>, das </a:t>
            </a:r>
            <a:r>
              <a:rPr lang="pt-BR" sz="2000" b="1" dirty="0" smtClean="0"/>
              <a:t>perguntas/questões/atividades </a:t>
            </a:r>
            <a:r>
              <a:rPr lang="pt-BR" sz="2000" b="1" dirty="0"/>
              <a:t>propostas para o texto no gênero dependem, em boa medida, </a:t>
            </a:r>
            <a:r>
              <a:rPr lang="pt-BR" sz="2000" b="1" dirty="0" smtClean="0"/>
              <a:t>as possibilidades </a:t>
            </a:r>
            <a:r>
              <a:rPr lang="pt-BR" sz="2000" b="1" dirty="0"/>
              <a:t>de o/a estudante ampliar mais efetivamente ou menos </a:t>
            </a:r>
            <a:r>
              <a:rPr lang="pt-BR" sz="2000" b="1" dirty="0" smtClean="0"/>
              <a:t>efetivamente suas </a:t>
            </a:r>
            <a:r>
              <a:rPr lang="pt-BR" sz="2000" b="1" dirty="0"/>
              <a:t>vivências no campo das diferentes leituras e, por implicação, ampliar </a:t>
            </a:r>
            <a:r>
              <a:rPr lang="pt-BR" sz="2000" b="1" dirty="0" smtClean="0"/>
              <a:t>mais efetivamente </a:t>
            </a:r>
            <a:r>
              <a:rPr lang="pt-BR" sz="2000" b="1" dirty="0"/>
              <a:t>ou menos efetivamente o seu repertório cultural, fazendo-o </a:t>
            </a:r>
            <a:r>
              <a:rPr lang="pt-BR" sz="2000" b="1" dirty="0" smtClean="0"/>
              <a:t>de modo crescentemente </a:t>
            </a:r>
            <a:r>
              <a:rPr lang="pt-BR" sz="2000" b="1" dirty="0"/>
              <a:t>mais crítico</a:t>
            </a:r>
            <a:r>
              <a:rPr lang="pt-BR" sz="2000" b="1" dirty="0" smtClean="0"/>
              <a:t>. </a:t>
            </a:r>
            <a:endParaRPr lang="pt-BR" sz="2000" b="1" dirty="0" smtClean="0"/>
          </a:p>
          <a:p>
            <a:pPr algn="just">
              <a:lnSpc>
                <a:spcPct val="150000"/>
              </a:lnSpc>
            </a:pPr>
            <a:r>
              <a:rPr lang="pt-BR" sz="2000" b="1" dirty="0"/>
              <a:t>(Proposta Curricular de Florianópolis, 2016, </a:t>
            </a:r>
            <a:r>
              <a:rPr lang="pt-BR" sz="2000" b="1" dirty="0" smtClean="0"/>
              <a:t>p86)</a:t>
            </a:r>
            <a:endParaRPr lang="pt-BR" sz="2000" b="1" dirty="0"/>
          </a:p>
        </p:txBody>
      </p:sp>
    </p:spTree>
    <p:extLst>
      <p:ext uri="{BB962C8B-B14F-4D97-AF65-F5344CB8AC3E}">
        <p14:creationId xmlns:p14="http://schemas.microsoft.com/office/powerpoint/2010/main" val="215437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39906" y="332656"/>
            <a:ext cx="8236550" cy="769441"/>
          </a:xfrm>
          <a:prstGeom prst="rect">
            <a:avLst/>
          </a:prstGeom>
          <a:noFill/>
        </p:spPr>
        <p:txBody>
          <a:bodyPr wrap="none" lIns="91440" tIns="45720" rIns="91440" bIns="45720">
            <a:spAutoFit/>
          </a:bodyPr>
          <a:lstStyle/>
          <a:p>
            <a:pPr algn="ctr"/>
            <a:r>
              <a:rPr lang="pt-B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DIMENSÕES DA LEITURA</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graphicFrame>
        <p:nvGraphicFramePr>
          <p:cNvPr id="3" name="Diagrama 2"/>
          <p:cNvGraphicFramePr/>
          <p:nvPr>
            <p:extLst>
              <p:ext uri="{D42A27DB-BD31-4B8C-83A1-F6EECF244321}">
                <p14:modId xmlns:p14="http://schemas.microsoft.com/office/powerpoint/2010/main" val="594027751"/>
              </p:ext>
            </p:extLst>
          </p:nvPr>
        </p:nvGraphicFramePr>
        <p:xfrm>
          <a:off x="210833" y="1105398"/>
          <a:ext cx="8820472" cy="2683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3"/>
          <p:cNvSpPr/>
          <p:nvPr/>
        </p:nvSpPr>
        <p:spPr>
          <a:xfrm>
            <a:off x="3361750" y="2060848"/>
            <a:ext cx="2518639" cy="646331"/>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pt-BR"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
        <p:nvSpPr>
          <p:cNvPr id="5" name="Retângulo de cantos arredondados 4"/>
          <p:cNvSpPr/>
          <p:nvPr/>
        </p:nvSpPr>
        <p:spPr>
          <a:xfrm>
            <a:off x="251521" y="4437112"/>
            <a:ext cx="3888432"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indent="-457200">
              <a:buFont typeface="Wingdings" pitchFamily="2" charset="2"/>
              <a:buChar char="ü"/>
            </a:pPr>
            <a:r>
              <a:rPr lang="pt-BR" sz="3200" dirty="0" smtClean="0"/>
              <a:t>DECIFRAÇÃO</a:t>
            </a:r>
          </a:p>
          <a:p>
            <a:pPr marL="457200" indent="-457200">
              <a:buFont typeface="Wingdings" pitchFamily="2" charset="2"/>
              <a:buChar char="ü"/>
            </a:pPr>
            <a:r>
              <a:rPr lang="pt-BR" sz="3200" dirty="0" smtClean="0"/>
              <a:t>COMPREENSÃO</a:t>
            </a:r>
          </a:p>
          <a:p>
            <a:pPr marL="457200" indent="-457200">
              <a:buFont typeface="Wingdings" pitchFamily="2" charset="2"/>
              <a:buChar char="ü"/>
            </a:pPr>
            <a:r>
              <a:rPr lang="pt-BR" sz="3200" dirty="0" smtClean="0"/>
              <a:t>INTERPRETAÇÃO</a:t>
            </a:r>
            <a:endParaRPr lang="pt-BR" sz="3200" dirty="0"/>
          </a:p>
        </p:txBody>
      </p:sp>
      <p:sp>
        <p:nvSpPr>
          <p:cNvPr id="6" name="Retângulo de cantos arredondados 5"/>
          <p:cNvSpPr/>
          <p:nvPr/>
        </p:nvSpPr>
        <p:spPr>
          <a:xfrm>
            <a:off x="4618167" y="4437112"/>
            <a:ext cx="4392488" cy="20162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buFont typeface="Wingdings" pitchFamily="2" charset="2"/>
              <a:buChar char="ü"/>
            </a:pPr>
            <a:r>
              <a:rPr lang="pt-BR" sz="3200" dirty="0" smtClean="0"/>
              <a:t>INSERÇÃO SOCIAL</a:t>
            </a:r>
          </a:p>
          <a:p>
            <a:pPr marL="457200" indent="-457200">
              <a:buFont typeface="Wingdings" pitchFamily="2" charset="2"/>
              <a:buChar char="ü"/>
            </a:pPr>
            <a:r>
              <a:rPr lang="pt-BR" sz="3200" dirty="0" smtClean="0"/>
              <a:t>INTERAÇÃO SOCIAL</a:t>
            </a:r>
          </a:p>
          <a:p>
            <a:pPr marL="457200" indent="-457200">
              <a:buFont typeface="Wingdings" pitchFamily="2" charset="2"/>
              <a:buChar char="ü"/>
            </a:pPr>
            <a:r>
              <a:rPr lang="pt-BR" sz="3200" dirty="0" smtClean="0"/>
              <a:t>PRÁTICAS DE LETRAMENTO</a:t>
            </a:r>
          </a:p>
        </p:txBody>
      </p:sp>
      <p:cxnSp>
        <p:nvCxnSpPr>
          <p:cNvPr id="8" name="Conector de seta reta 7"/>
          <p:cNvCxnSpPr/>
          <p:nvPr/>
        </p:nvCxnSpPr>
        <p:spPr>
          <a:xfrm>
            <a:off x="1187624" y="3284984"/>
            <a:ext cx="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 name="Conector de seta reta 8"/>
          <p:cNvCxnSpPr/>
          <p:nvPr/>
        </p:nvCxnSpPr>
        <p:spPr>
          <a:xfrm>
            <a:off x="7884368" y="3284984"/>
            <a:ext cx="0" cy="93610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128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7936" y="129406"/>
            <a:ext cx="7362913" cy="769441"/>
          </a:xfrm>
          <a:prstGeom prst="rect">
            <a:avLst/>
          </a:prstGeom>
          <a:noFill/>
        </p:spPr>
        <p:txBody>
          <a:bodyPr wrap="none" lIns="91440" tIns="45720" rIns="91440" bIns="45720">
            <a:spAutoFit/>
          </a:bodyPr>
          <a:lstStyle/>
          <a:p>
            <a:pPr algn="ctr"/>
            <a:r>
              <a:rPr lang="pt-BR"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DE OLHO NA LEITURA</a:t>
            </a:r>
            <a:endParaRPr lang="pt-BR"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
        <p:nvSpPr>
          <p:cNvPr id="3" name="Espaço Reservado para Conteúdo 4"/>
          <p:cNvSpPr txBox="1">
            <a:spLocks/>
          </p:cNvSpPr>
          <p:nvPr/>
        </p:nvSpPr>
        <p:spPr>
          <a:xfrm>
            <a:off x="76887" y="1196753"/>
            <a:ext cx="8928992" cy="19442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pt-BR" sz="2800" dirty="0" smtClean="0"/>
              <a:t>Os resultados da Avaliação Nacional da Alfabetização (ANA) 2016 evidenciam dificuldades na alfabetização das crianças brasileiras. Os índices de aprendizagem insuficiente são muito elevados.</a:t>
            </a:r>
            <a:endParaRPr lang="pt-BR" sz="2800" dirty="0"/>
          </a:p>
        </p:txBody>
      </p:sp>
      <p:pic>
        <p:nvPicPr>
          <p:cNvPr id="4" name="Imagem 3"/>
          <p:cNvPicPr>
            <a:picLocks noChangeAspect="1"/>
          </p:cNvPicPr>
          <p:nvPr/>
        </p:nvPicPr>
        <p:blipFill>
          <a:blip r:embed="rId2"/>
          <a:stretch>
            <a:fillRect/>
          </a:stretch>
        </p:blipFill>
        <p:spPr>
          <a:xfrm>
            <a:off x="369545" y="2996952"/>
            <a:ext cx="8343676" cy="3563369"/>
          </a:xfrm>
          <a:prstGeom prst="rect">
            <a:avLst/>
          </a:prstGeom>
        </p:spPr>
      </p:pic>
    </p:spTree>
    <p:extLst>
      <p:ext uri="{BB962C8B-B14F-4D97-AF65-F5344CB8AC3E}">
        <p14:creationId xmlns:p14="http://schemas.microsoft.com/office/powerpoint/2010/main" val="1213381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60648"/>
            <a:ext cx="8031276" cy="954107"/>
          </a:xfrm>
          <a:prstGeom prst="rect">
            <a:avLst/>
          </a:prstGeom>
        </p:spPr>
        <p:txBody>
          <a:bodyPr wrap="square">
            <a:spAutoFit/>
          </a:bodyPr>
          <a:lstStyle/>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CONCEPÇÕES DE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graphicFrame>
        <p:nvGraphicFramePr>
          <p:cNvPr id="3" name="Diagrama 2"/>
          <p:cNvGraphicFramePr/>
          <p:nvPr>
            <p:extLst>
              <p:ext uri="{D42A27DB-BD31-4B8C-83A1-F6EECF244321}">
                <p14:modId xmlns:p14="http://schemas.microsoft.com/office/powerpoint/2010/main" val="2432534497"/>
              </p:ext>
            </p:extLst>
          </p:nvPr>
        </p:nvGraphicFramePr>
        <p:xfrm>
          <a:off x="323528" y="1397000"/>
          <a:ext cx="8460432"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37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83" t="37879" r="16893" b="9524"/>
          <a:stretch/>
        </p:blipFill>
        <p:spPr bwMode="auto">
          <a:xfrm>
            <a:off x="467545" y="811136"/>
            <a:ext cx="8136904" cy="463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7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57328" y="188640"/>
            <a:ext cx="5487400" cy="3231654"/>
          </a:xfrm>
          <a:prstGeom prst="rect">
            <a:avLst/>
          </a:prstGeom>
        </p:spPr>
        <p:txBody>
          <a:bodyPr wrap="none">
            <a:spAutoFit/>
          </a:bodyPr>
          <a:lstStyle/>
          <a:p>
            <a:pPr algn="ctr">
              <a:lnSpc>
                <a:spcPct val="150000"/>
              </a:lnSpc>
            </a:pP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COMO CONTEMPLAMOS</a:t>
            </a:r>
          </a:p>
          <a:p>
            <a:pPr algn="ctr">
              <a:lnSpc>
                <a:spcPct val="150000"/>
              </a:lnSpc>
            </a:pPr>
            <a:r>
              <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A </a:t>
            </a:r>
            <a:r>
              <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a:p>
            <a:pPr algn="ctr">
              <a:lnSpc>
                <a:spcPct val="150000"/>
              </a:lnSpc>
            </a:pP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EM </a:t>
            </a: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NOSSOS</a:t>
            </a:r>
          </a:p>
          <a:p>
            <a:pPr algn="ctr">
              <a:lnSpc>
                <a:spcPct val="150000"/>
              </a:lnSpc>
            </a:pPr>
            <a:r>
              <a:rPr lang="pt-B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PLANEJAMENTOS</a:t>
            </a:r>
            <a:endPar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pic>
        <p:nvPicPr>
          <p:cNvPr id="1028" name="Picture 4" descr="Resultado de imagem para AULA DE LEI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318799"/>
            <a:ext cx="3816424" cy="3351297"/>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7269506" y="2395469"/>
            <a:ext cx="545342" cy="1200329"/>
          </a:xfrm>
          <a:prstGeom prst="rect">
            <a:avLst/>
          </a:prstGeom>
          <a:noFill/>
        </p:spPr>
        <p:txBody>
          <a:bodyPr wrap="none" lIns="91440" tIns="45720" rIns="91440" bIns="45720">
            <a:spAutoFit/>
          </a:bodyPr>
          <a:lstStyle/>
          <a:p>
            <a:pPr algn="ctr"/>
            <a:r>
              <a:rPr lang="pt-BR"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a:t>
            </a:r>
            <a:endParaRPr lang="pt-BR"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Tree>
    <p:extLst>
      <p:ext uri="{BB962C8B-B14F-4D97-AF65-F5344CB8AC3E}">
        <p14:creationId xmlns:p14="http://schemas.microsoft.com/office/powerpoint/2010/main" val="355058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85" y="2328"/>
            <a:ext cx="8220520" cy="1077218"/>
          </a:xfrm>
          <a:prstGeom prst="rect">
            <a:avLst/>
          </a:prstGeom>
        </p:spPr>
        <p:txBody>
          <a:bodyPr wrap="none">
            <a:spAutoFit/>
          </a:bodyPr>
          <a:lstStyle/>
          <a:p>
            <a:pPr algn="ctr"/>
            <a:r>
              <a:rPr lang="pt-B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QUAIS  SÃO  NOSSOS  MOMENTOS </a:t>
            </a:r>
          </a:p>
          <a:p>
            <a:pPr algn="ctr"/>
            <a:r>
              <a:rPr lang="pt-B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DE  LEITURA?</a:t>
            </a:r>
            <a:endParaRPr lang="pt-B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graphicFrame>
        <p:nvGraphicFramePr>
          <p:cNvPr id="2" name="Diagrama 1"/>
          <p:cNvGraphicFramePr/>
          <p:nvPr>
            <p:extLst>
              <p:ext uri="{D42A27DB-BD31-4B8C-83A1-F6EECF244321}">
                <p14:modId xmlns:p14="http://schemas.microsoft.com/office/powerpoint/2010/main" val="3530710529"/>
              </p:ext>
            </p:extLst>
          </p:nvPr>
        </p:nvGraphicFramePr>
        <p:xfrm>
          <a:off x="1187624" y="1340768"/>
          <a:ext cx="7056784" cy="502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p:cNvSpPr/>
          <p:nvPr/>
        </p:nvSpPr>
        <p:spPr>
          <a:xfrm>
            <a:off x="7164288" y="5085184"/>
            <a:ext cx="1728192" cy="16561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400" b="1" dirty="0" smtClean="0"/>
              <a:t>OUTRO?</a:t>
            </a:r>
            <a:endParaRPr lang="pt-BR" sz="2400" b="1" dirty="0"/>
          </a:p>
        </p:txBody>
      </p:sp>
    </p:spTree>
    <p:extLst>
      <p:ext uri="{BB962C8B-B14F-4D97-AF65-F5344CB8AC3E}">
        <p14:creationId xmlns:p14="http://schemas.microsoft.com/office/powerpoint/2010/main" val="3093497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3608" y="112276"/>
            <a:ext cx="7080786" cy="584775"/>
          </a:xfrm>
          <a:prstGeom prst="rect">
            <a:avLst/>
          </a:prstGeom>
        </p:spPr>
        <p:txBody>
          <a:bodyPr wrap="none">
            <a:spAutoFit/>
          </a:bodyPr>
          <a:lstStyle/>
          <a:p>
            <a:pPr algn="ctr"/>
            <a:r>
              <a:rPr lang="pt-B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MODALIDADES  DE  LEITURA</a:t>
            </a:r>
            <a:endParaRPr lang="pt-B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graphicFrame>
        <p:nvGraphicFramePr>
          <p:cNvPr id="3" name="Diagrama 2"/>
          <p:cNvGraphicFramePr/>
          <p:nvPr>
            <p:extLst>
              <p:ext uri="{D42A27DB-BD31-4B8C-83A1-F6EECF244321}">
                <p14:modId xmlns:p14="http://schemas.microsoft.com/office/powerpoint/2010/main" val="3951121576"/>
              </p:ext>
            </p:extLst>
          </p:nvPr>
        </p:nvGraphicFramePr>
        <p:xfrm>
          <a:off x="116089" y="1124744"/>
          <a:ext cx="8920407"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ângulo de cantos arredondados 3"/>
          <p:cNvSpPr/>
          <p:nvPr/>
        </p:nvSpPr>
        <p:spPr>
          <a:xfrm>
            <a:off x="7164288" y="5589240"/>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t>OUTRAS</a:t>
            </a:r>
            <a:endParaRPr lang="pt-BR" sz="3200" b="1" dirty="0"/>
          </a:p>
        </p:txBody>
      </p:sp>
    </p:spTree>
    <p:extLst>
      <p:ext uri="{BB962C8B-B14F-4D97-AF65-F5344CB8AC3E}">
        <p14:creationId xmlns:p14="http://schemas.microsoft.com/office/powerpoint/2010/main" val="135870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96127597"/>
              </p:ext>
            </p:extLst>
          </p:nvPr>
        </p:nvGraphicFramePr>
        <p:xfrm>
          <a:off x="492340" y="2909168"/>
          <a:ext cx="8247300"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1259632" y="2045072"/>
            <a:ext cx="648072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dirty="0" smtClean="0"/>
              <a:t>ESTRATÉGIAS DE LEITURA </a:t>
            </a:r>
          </a:p>
          <a:p>
            <a:pPr algn="ctr"/>
            <a:r>
              <a:rPr lang="pt-BR" sz="3200" dirty="0" smtClean="0"/>
              <a:t>(SOLÉ, 1998)</a:t>
            </a:r>
            <a:endParaRPr lang="pt-BR" sz="3200" dirty="0"/>
          </a:p>
        </p:txBody>
      </p:sp>
      <p:sp>
        <p:nvSpPr>
          <p:cNvPr id="5" name="Retângulo 4"/>
          <p:cNvSpPr/>
          <p:nvPr/>
        </p:nvSpPr>
        <p:spPr>
          <a:xfrm>
            <a:off x="611560" y="388888"/>
            <a:ext cx="8031276" cy="1384995"/>
          </a:xfrm>
          <a:prstGeom prst="rect">
            <a:avLst/>
          </a:prstGeom>
        </p:spPr>
        <p:txBody>
          <a:bodyPr wrap="square">
            <a:spAutoFit/>
          </a:bodyPr>
          <a:lstStyle/>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POSSIBILIDADES  PARA  SISTEMATIZAR  O  ENSINO  DE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Tree>
    <p:extLst>
      <p:ext uri="{BB962C8B-B14F-4D97-AF65-F5344CB8AC3E}">
        <p14:creationId xmlns:p14="http://schemas.microsoft.com/office/powerpoint/2010/main" val="73185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99698411"/>
              </p:ext>
            </p:extLst>
          </p:nvPr>
        </p:nvGraphicFramePr>
        <p:xfrm>
          <a:off x="575556" y="3645024"/>
          <a:ext cx="8247300" cy="1039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1259632" y="1772816"/>
            <a:ext cx="648072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3200" dirty="0" smtClean="0"/>
              <a:t>RODA DE CONVERSA: </a:t>
            </a:r>
          </a:p>
          <a:p>
            <a:pPr algn="ctr"/>
            <a:r>
              <a:rPr lang="pt-BR" sz="3200" dirty="0" smtClean="0"/>
              <a:t>PROCEDIMENTOS DE LEITURA </a:t>
            </a:r>
          </a:p>
          <a:p>
            <a:pPr algn="ctr"/>
            <a:r>
              <a:rPr lang="pt-BR" sz="3200" dirty="0" smtClean="0"/>
              <a:t>(RITER, 2009)</a:t>
            </a:r>
            <a:endParaRPr lang="pt-BR" sz="3200" dirty="0"/>
          </a:p>
        </p:txBody>
      </p:sp>
      <p:graphicFrame>
        <p:nvGraphicFramePr>
          <p:cNvPr id="5" name="Diagrama 4"/>
          <p:cNvGraphicFramePr/>
          <p:nvPr>
            <p:extLst>
              <p:ext uri="{D42A27DB-BD31-4B8C-83A1-F6EECF244321}">
                <p14:modId xmlns:p14="http://schemas.microsoft.com/office/powerpoint/2010/main" val="2905447672"/>
              </p:ext>
            </p:extLst>
          </p:nvPr>
        </p:nvGraphicFramePr>
        <p:xfrm>
          <a:off x="611560" y="5157192"/>
          <a:ext cx="8247300" cy="10958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tângulo 5"/>
          <p:cNvSpPr/>
          <p:nvPr/>
        </p:nvSpPr>
        <p:spPr>
          <a:xfrm>
            <a:off x="611560" y="116632"/>
            <a:ext cx="8031276" cy="1384995"/>
          </a:xfrm>
          <a:prstGeom prst="rect">
            <a:avLst/>
          </a:prstGeom>
        </p:spPr>
        <p:txBody>
          <a:bodyPr wrap="square">
            <a:spAutoFit/>
          </a:bodyPr>
          <a:lstStyle/>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POSSIBILIDADES  PARA  SISTEMATIZAR  O  ENSINO  DE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Tree>
    <p:extLst>
      <p:ext uri="{BB962C8B-B14F-4D97-AF65-F5344CB8AC3E}">
        <p14:creationId xmlns:p14="http://schemas.microsoft.com/office/powerpoint/2010/main" val="1357243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260648"/>
            <a:ext cx="8031276" cy="1384995"/>
          </a:xfrm>
          <a:prstGeom prst="rect">
            <a:avLst/>
          </a:prstGeom>
        </p:spPr>
        <p:txBody>
          <a:bodyPr wrap="square">
            <a:spAutoFit/>
          </a:bodyPr>
          <a:lstStyle/>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POSSIBILIDADES  PARA  SISTEMATIZAR  O  ENSINO  DE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LEITURA</a:t>
            </a:r>
            <a:endPar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graphicFrame>
        <p:nvGraphicFramePr>
          <p:cNvPr id="3" name="Diagrama 2"/>
          <p:cNvGraphicFramePr/>
          <p:nvPr>
            <p:extLst>
              <p:ext uri="{D42A27DB-BD31-4B8C-83A1-F6EECF244321}">
                <p14:modId xmlns:p14="http://schemas.microsoft.com/office/powerpoint/2010/main" val="483647539"/>
              </p:ext>
            </p:extLst>
          </p:nvPr>
        </p:nvGraphicFramePr>
        <p:xfrm>
          <a:off x="575556" y="3645024"/>
          <a:ext cx="824730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1259632" y="1991742"/>
            <a:ext cx="648072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3200" dirty="0" smtClean="0"/>
              <a:t>CONVERSA: </a:t>
            </a:r>
          </a:p>
          <a:p>
            <a:pPr algn="ctr"/>
            <a:r>
              <a:rPr lang="pt-BR" sz="3200" dirty="0" smtClean="0"/>
              <a:t>(ALBUQUERQUE, 2014)</a:t>
            </a:r>
            <a:endParaRPr lang="pt-BR" sz="3200" dirty="0"/>
          </a:p>
        </p:txBody>
      </p:sp>
    </p:spTree>
    <p:extLst>
      <p:ext uri="{BB962C8B-B14F-4D97-AF65-F5344CB8AC3E}">
        <p14:creationId xmlns:p14="http://schemas.microsoft.com/office/powerpoint/2010/main" val="285941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6E975D60-D7D7-4F0F-81E3-16B5FA853F57}"/>
              </a:ext>
            </a:extLst>
          </p:cNvPr>
          <p:cNvPicPr>
            <a:picLocks noChangeAspect="1"/>
          </p:cNvPicPr>
          <p:nvPr/>
        </p:nvPicPr>
        <p:blipFill rotWithShape="1">
          <a:blip r:embed="rId2"/>
          <a:srcRect l="20377" t="8679" r="20966" b="21132"/>
          <a:stretch/>
        </p:blipFill>
        <p:spPr>
          <a:xfrm>
            <a:off x="395536" y="260648"/>
            <a:ext cx="8568951" cy="6356678"/>
          </a:xfrm>
          <a:prstGeom prst="rect">
            <a:avLst/>
          </a:prstGeom>
        </p:spPr>
      </p:pic>
    </p:spTree>
    <p:extLst>
      <p:ext uri="{BB962C8B-B14F-4D97-AF65-F5344CB8AC3E}">
        <p14:creationId xmlns:p14="http://schemas.microsoft.com/office/powerpoint/2010/main" val="1935369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F52EB19B-9FC5-4C8E-BE66-4C6AB23BC00D}"/>
              </a:ext>
            </a:extLst>
          </p:cNvPr>
          <p:cNvPicPr>
            <a:picLocks noChangeAspect="1"/>
          </p:cNvPicPr>
          <p:nvPr/>
        </p:nvPicPr>
        <p:blipFill rotWithShape="1">
          <a:blip r:embed="rId2"/>
          <a:srcRect l="20802" t="16855" r="21957" b="8679"/>
          <a:stretch/>
        </p:blipFill>
        <p:spPr>
          <a:xfrm>
            <a:off x="-36512" y="0"/>
            <a:ext cx="9371829" cy="6858000"/>
          </a:xfrm>
          <a:prstGeom prst="rect">
            <a:avLst/>
          </a:prstGeom>
        </p:spPr>
      </p:pic>
    </p:spTree>
    <p:extLst>
      <p:ext uri="{BB962C8B-B14F-4D97-AF65-F5344CB8AC3E}">
        <p14:creationId xmlns:p14="http://schemas.microsoft.com/office/powerpoint/2010/main" val="3895922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69A56BE6-5C66-476F-AD32-26B61B036650}"/>
              </a:ext>
            </a:extLst>
          </p:cNvPr>
          <p:cNvPicPr>
            <a:picLocks noChangeAspect="1"/>
          </p:cNvPicPr>
          <p:nvPr/>
        </p:nvPicPr>
        <p:blipFill rotWithShape="1">
          <a:blip r:embed="rId2"/>
          <a:srcRect l="20873" t="9811" r="21320" b="16729"/>
          <a:stretch/>
        </p:blipFill>
        <p:spPr>
          <a:xfrm>
            <a:off x="349990" y="-922"/>
            <a:ext cx="8424936" cy="6858000"/>
          </a:xfrm>
          <a:prstGeom prst="rect">
            <a:avLst/>
          </a:prstGeom>
        </p:spPr>
      </p:pic>
      <p:sp>
        <p:nvSpPr>
          <p:cNvPr id="3" name="Elipse 2">
            <a:extLst>
              <a:ext uri="{FF2B5EF4-FFF2-40B4-BE49-F238E27FC236}">
                <a16:creationId xmlns:a16="http://schemas.microsoft.com/office/drawing/2014/main" xmlns="" id="{D5D3E0BA-F4A3-4506-8A40-1FAFBB1BD329}"/>
              </a:ext>
            </a:extLst>
          </p:cNvPr>
          <p:cNvSpPr/>
          <p:nvPr/>
        </p:nvSpPr>
        <p:spPr>
          <a:xfrm>
            <a:off x="6773501" y="1432893"/>
            <a:ext cx="1048109" cy="13112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240733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F5967906-9CBE-4CC0-A8C4-D21000928ED1}"/>
              </a:ext>
            </a:extLst>
          </p:cNvPr>
          <p:cNvPicPr>
            <a:picLocks noChangeAspect="1"/>
          </p:cNvPicPr>
          <p:nvPr/>
        </p:nvPicPr>
        <p:blipFill rotWithShape="1">
          <a:blip r:embed="rId2"/>
          <a:srcRect l="22217" t="18868" r="21179" b="7673"/>
          <a:stretch/>
        </p:blipFill>
        <p:spPr>
          <a:xfrm>
            <a:off x="763437" y="0"/>
            <a:ext cx="7039156" cy="6851446"/>
          </a:xfrm>
          <a:prstGeom prst="rect">
            <a:avLst/>
          </a:prstGeom>
        </p:spPr>
      </p:pic>
      <p:sp>
        <p:nvSpPr>
          <p:cNvPr id="2" name="Retângulo 1">
            <a:extLst>
              <a:ext uri="{FF2B5EF4-FFF2-40B4-BE49-F238E27FC236}">
                <a16:creationId xmlns:a16="http://schemas.microsoft.com/office/drawing/2014/main" xmlns="" id="{0B69ECC0-44AC-4184-8626-DCA0FFEB6EF9}"/>
              </a:ext>
            </a:extLst>
          </p:cNvPr>
          <p:cNvSpPr/>
          <p:nvPr/>
        </p:nvSpPr>
        <p:spPr>
          <a:xfrm>
            <a:off x="815197" y="5883216"/>
            <a:ext cx="2322662" cy="267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9973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xmlns="" id="{D46322AF-3DCF-4E2F-B1E9-50159354DDC2}"/>
              </a:ext>
            </a:extLst>
          </p:cNvPr>
          <p:cNvSpPr txBox="1">
            <a:spLocks/>
          </p:cNvSpPr>
          <p:nvPr/>
        </p:nvSpPr>
        <p:spPr>
          <a:xfrm>
            <a:off x="275514" y="427375"/>
            <a:ext cx="8516536" cy="60979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pt-BR" sz="2200" dirty="0" smtClean="0"/>
              <a:t>De acordo com o INAF – Instituto Nacional de </a:t>
            </a:r>
            <a:r>
              <a:rPr lang="pt-BR" sz="2200" dirty="0" smtClean="0"/>
              <a:t>Alfabetização, </a:t>
            </a:r>
            <a:r>
              <a:rPr lang="pt-BR" sz="2200" dirty="0" smtClean="0"/>
              <a:t>com base nos relatórios de 2011 e 2012, apenas </a:t>
            </a:r>
            <a:r>
              <a:rPr lang="pt-BR" sz="2200" b="1" dirty="0" smtClean="0">
                <a:solidFill>
                  <a:srgbClr val="FF0000"/>
                </a:solidFill>
              </a:rPr>
              <a:t>uma em cada quatro pessoas </a:t>
            </a:r>
            <a:r>
              <a:rPr lang="pt-BR" sz="2200" dirty="0" smtClean="0"/>
              <a:t>no Brasil tem o domínio pleno de leitura e escrita. O referido instituto compreende que estão inscritos no </a:t>
            </a:r>
            <a:r>
              <a:rPr lang="pt-BR" sz="2200" i="1" dirty="0" smtClean="0"/>
              <a:t>Nível Pleno </a:t>
            </a:r>
            <a:r>
              <a:rPr lang="pt-BR" sz="2200" dirty="0" smtClean="0"/>
              <a:t>as pessoas cujas habilidades não mais impõem restrições para compreender e interpretar textos em situações usuais: leem textos mais longos, analisando e relacionando suas partes, comparam e avaliam informações, distinguem fato de opinião, realizam inferências e sínteses. </a:t>
            </a:r>
            <a:endParaRPr lang="pt-BR" sz="2200" dirty="0" smtClean="0"/>
          </a:p>
          <a:p>
            <a:pPr marL="0" indent="0" algn="just">
              <a:buNone/>
            </a:pPr>
            <a:r>
              <a:rPr lang="pt-BR" sz="2000" dirty="0" smtClean="0"/>
              <a:t>Disponível </a:t>
            </a:r>
            <a:r>
              <a:rPr lang="pt-BR" sz="2000" dirty="0" smtClean="0"/>
              <a:t>em:</a:t>
            </a:r>
          </a:p>
          <a:p>
            <a:pPr marL="0" indent="0" algn="just">
              <a:buNone/>
            </a:pPr>
            <a:r>
              <a:rPr lang="pt-BR" sz="2000" dirty="0" smtClean="0"/>
              <a:t> </a:t>
            </a:r>
            <a:r>
              <a:rPr lang="pt-BR" sz="2000" u="sng" dirty="0" smtClean="0">
                <a:hlinkClick r:id="rId2"/>
              </a:rPr>
              <a:t>http://www.ipm.org.br/pt-br/programas/inaf/relatoriosinafbrasil/Paginas/default.aspx</a:t>
            </a:r>
            <a:r>
              <a:rPr lang="pt-BR" sz="2000" u="sng" dirty="0" smtClean="0"/>
              <a:t>.</a:t>
            </a:r>
            <a:r>
              <a:rPr lang="pt-BR" sz="2000" dirty="0" smtClean="0"/>
              <a:t> </a:t>
            </a:r>
          </a:p>
          <a:p>
            <a:pPr marL="0" indent="0" algn="just">
              <a:buNone/>
            </a:pPr>
            <a:r>
              <a:rPr lang="pt-BR" sz="2000" dirty="0" smtClean="0"/>
              <a:t>Acesso em: 23 nov. 2015.</a:t>
            </a:r>
          </a:p>
        </p:txBody>
      </p:sp>
    </p:spTree>
    <p:extLst>
      <p:ext uri="{BB962C8B-B14F-4D97-AF65-F5344CB8AC3E}">
        <p14:creationId xmlns:p14="http://schemas.microsoft.com/office/powerpoint/2010/main" val="1365111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510" t="15080" r="25260" b="14087"/>
          <a:stretch/>
        </p:blipFill>
        <p:spPr bwMode="auto">
          <a:xfrm rot="609908">
            <a:off x="4301561" y="2467692"/>
            <a:ext cx="3034522" cy="399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395536" y="188640"/>
            <a:ext cx="8280920" cy="6555641"/>
          </a:xfrm>
          <a:prstGeom prst="rect">
            <a:avLst/>
          </a:prstGeom>
        </p:spPr>
        <p:txBody>
          <a:bodyPr wrap="square">
            <a:spAutoFit/>
          </a:bodyPr>
          <a:lstStyle/>
          <a:p>
            <a:pPr>
              <a:lnSpc>
                <a:spcPct val="150000"/>
              </a:lnSpc>
            </a:pPr>
            <a:r>
              <a:rPr lang="pt-BR" sz="2800" dirty="0"/>
              <a:t>Sob uma base </a:t>
            </a:r>
            <a:r>
              <a:rPr lang="pt-BR" sz="2800" dirty="0" err="1"/>
              <a:t>vigotskiana</a:t>
            </a:r>
            <a:r>
              <a:rPr lang="pt-BR" sz="2800" dirty="0"/>
              <a:t>, compreende-se possível alfabetizar crianças pequenas, desde que o ensino seja organizado de forma que a leitura e a escrita se tornem</a:t>
            </a:r>
            <a:br>
              <a:rPr lang="pt-BR" sz="2800" dirty="0"/>
            </a:br>
            <a:r>
              <a:rPr lang="pt-BR" sz="2800" dirty="0"/>
              <a:t>necessárias a elas, que ler e escrever tenham sentido, sejam relevantes à vida. </a:t>
            </a:r>
            <a:br>
              <a:rPr lang="pt-BR" sz="2800" dirty="0"/>
            </a:br>
            <a:endParaRPr lang="pt-BR" sz="2800" dirty="0" smtClean="0"/>
          </a:p>
          <a:p>
            <a:pPr>
              <a:lnSpc>
                <a:spcPct val="150000"/>
              </a:lnSpc>
            </a:pPr>
            <a:endParaRPr lang="pt-BR" sz="2800" dirty="0"/>
          </a:p>
          <a:p>
            <a:pPr>
              <a:lnSpc>
                <a:spcPct val="150000"/>
              </a:lnSpc>
            </a:pPr>
            <a:endParaRPr lang="pt-BR" sz="2800" dirty="0" smtClean="0"/>
          </a:p>
          <a:p>
            <a:pPr>
              <a:lnSpc>
                <a:spcPct val="150000"/>
              </a:lnSpc>
            </a:pPr>
            <a:r>
              <a:rPr lang="pt-BR" sz="2800" dirty="0"/>
              <a:t/>
            </a:r>
            <a:br>
              <a:rPr lang="pt-BR" sz="2800" dirty="0"/>
            </a:br>
            <a:r>
              <a:rPr lang="pt-BR" sz="2800" dirty="0" smtClean="0"/>
              <a:t>(Proposta Curricular de Florianópolis, 2016, p71)</a:t>
            </a:r>
            <a:endParaRPr lang="pt-BR" sz="2800" dirty="0"/>
          </a:p>
        </p:txBody>
      </p:sp>
    </p:spTree>
    <p:extLst>
      <p:ext uri="{BB962C8B-B14F-4D97-AF65-F5344CB8AC3E}">
        <p14:creationId xmlns:p14="http://schemas.microsoft.com/office/powerpoint/2010/main" val="159640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80307" y="129406"/>
            <a:ext cx="4838184" cy="1384995"/>
          </a:xfrm>
          <a:prstGeom prst="rect">
            <a:avLst/>
          </a:prstGeom>
          <a:noFill/>
        </p:spPr>
        <p:txBody>
          <a:bodyPr wrap="none" lIns="91440" tIns="45720" rIns="91440" bIns="45720">
            <a:spAutoFit/>
          </a:bodyPr>
          <a:lstStyle/>
          <a:p>
            <a:pPr algn="ctr"/>
            <a:r>
              <a:rPr lang="pt-BR"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A LEITURA</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PARA O PROCESSO DE </a:t>
            </a:r>
          </a:p>
          <a:p>
            <a:pPr algn="ct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rPr>
              <a:t>HUMANIZAÇÃO</a:t>
            </a:r>
            <a:endParaRPr lang="pt-BR"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Kristen ITC" pitchFamily="66" charset="0"/>
            </a:endParaRPr>
          </a:p>
        </p:txBody>
      </p:sp>
      <p:sp>
        <p:nvSpPr>
          <p:cNvPr id="3" name="Retângulo 2"/>
          <p:cNvSpPr/>
          <p:nvPr/>
        </p:nvSpPr>
        <p:spPr>
          <a:xfrm>
            <a:off x="218099" y="1543801"/>
            <a:ext cx="8760065" cy="5078313"/>
          </a:xfrm>
          <a:prstGeom prst="rect">
            <a:avLst/>
          </a:prstGeom>
        </p:spPr>
        <p:txBody>
          <a:bodyPr wrap="square">
            <a:spAutoFit/>
          </a:bodyPr>
          <a:lstStyle/>
          <a:p>
            <a:pPr algn="just">
              <a:lnSpc>
                <a:spcPct val="150000"/>
              </a:lnSpc>
            </a:pPr>
            <a:r>
              <a:rPr lang="pt-BR" b="1" dirty="0" smtClean="0"/>
              <a:t>O </a:t>
            </a:r>
            <a:r>
              <a:rPr lang="pt-BR" b="1" dirty="0"/>
              <a:t>já mencionado conceito de letramento ganha especial destaque no conjunto de conceitos com os quais operam os componentes das Línguas no percurso</a:t>
            </a:r>
            <a:br>
              <a:rPr lang="pt-BR" b="1" dirty="0"/>
            </a:br>
            <a:r>
              <a:rPr lang="pt-BR" b="1" dirty="0"/>
              <a:t>formativo em favor da formação humana integral no campo da Língua Portuguesa</a:t>
            </a:r>
            <a:br>
              <a:rPr lang="pt-BR" b="1" dirty="0"/>
            </a:br>
            <a:r>
              <a:rPr lang="pt-BR" b="1" dirty="0"/>
              <a:t>e das Línguas Estrangeiras/Adicionais, considerada, também, a Língua Brasileira de</a:t>
            </a:r>
            <a:br>
              <a:rPr lang="pt-BR" b="1" dirty="0"/>
            </a:br>
            <a:r>
              <a:rPr lang="pt-BR" b="1" dirty="0"/>
              <a:t>Sinais. Esse conceito é compreendido – no âmbito do presente documento – como</a:t>
            </a:r>
            <a:br>
              <a:rPr lang="pt-BR" b="1" dirty="0"/>
            </a:br>
            <a:r>
              <a:rPr lang="pt-BR" b="1" dirty="0"/>
              <a:t>respectivo aos usos sociais da escrita e à ecologia desses </a:t>
            </a:r>
            <a:r>
              <a:rPr lang="pt-BR" b="1" dirty="0" smtClean="0"/>
              <a:t>usos [...] </a:t>
            </a:r>
          </a:p>
          <a:p>
            <a:pPr algn="just">
              <a:lnSpc>
                <a:spcPct val="150000"/>
              </a:lnSpc>
            </a:pPr>
            <a:r>
              <a:rPr lang="pt-BR" b="1" dirty="0" smtClean="0"/>
              <a:t>Assim </a:t>
            </a:r>
            <a:r>
              <a:rPr lang="pt-BR" b="1" dirty="0"/>
              <a:t>considerando, importa que as línguas lidem com textos que circulam socialmente e que são fonte de informação e de conhecimento sobre o mundo no âmbito dos</a:t>
            </a:r>
            <a:br>
              <a:rPr lang="pt-BR" b="1" dirty="0"/>
            </a:br>
            <a:r>
              <a:rPr lang="pt-BR" b="1" dirty="0"/>
              <a:t>gêneros do discurso, em um movimento de interlocução em que os envolvidos precisam</a:t>
            </a:r>
            <a:br>
              <a:rPr lang="pt-BR" b="1" dirty="0"/>
            </a:br>
            <a:r>
              <a:rPr lang="pt-BR" b="1" dirty="0"/>
              <a:t>se identificar como sujeitos, lidando com a interpretação da realidade natural e cultural,</a:t>
            </a:r>
            <a:br>
              <a:rPr lang="pt-BR" b="1" dirty="0"/>
            </a:br>
            <a:r>
              <a:rPr lang="pt-BR" b="1" dirty="0"/>
              <a:t>questionando-a e posicionando-se criticamente frente a ela na </a:t>
            </a:r>
            <a:r>
              <a:rPr lang="pt-BR" b="1" dirty="0" err="1"/>
              <a:t>sociointeração</a:t>
            </a:r>
            <a:r>
              <a:rPr lang="pt-BR" b="1" dirty="0" smtClean="0"/>
              <a:t>. </a:t>
            </a:r>
            <a:endParaRPr lang="pt-BR" b="1" dirty="0" smtClean="0"/>
          </a:p>
          <a:p>
            <a:pPr algn="just">
              <a:lnSpc>
                <a:spcPct val="150000"/>
              </a:lnSpc>
            </a:pPr>
            <a:r>
              <a:rPr lang="pt-BR" b="1" dirty="0"/>
              <a:t>(Proposta Curricular de Florianópolis, 2016, </a:t>
            </a:r>
            <a:r>
              <a:rPr lang="pt-BR" b="1" dirty="0" smtClean="0"/>
              <a:t>p92)</a:t>
            </a:r>
            <a:endParaRPr lang="pt-BR" b="1" dirty="0"/>
          </a:p>
        </p:txBody>
      </p:sp>
    </p:spTree>
    <p:extLst>
      <p:ext uri="{BB962C8B-B14F-4D97-AF65-F5344CB8AC3E}">
        <p14:creationId xmlns:p14="http://schemas.microsoft.com/office/powerpoint/2010/main" val="1809747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1114</Words>
  <Application>Microsoft Office PowerPoint</Application>
  <PresentationFormat>Apresentação na tela (4:3)</PresentationFormat>
  <Paragraphs>103</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Sofia</dc:creator>
  <cp:lastModifiedBy>Sofia</cp:lastModifiedBy>
  <cp:revision>42</cp:revision>
  <dcterms:created xsi:type="dcterms:W3CDTF">2018-04-17T14:33:21Z</dcterms:created>
  <dcterms:modified xsi:type="dcterms:W3CDTF">2018-05-22T00:36:49Z</dcterms:modified>
</cp:coreProperties>
</file>