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0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71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05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54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40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03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5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2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70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3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3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1973-049F-4432-A866-670A85BC1243}" type="datetimeFigureOut">
              <a:rPr lang="pt-BR" smtClean="0"/>
              <a:t>21/02/2018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D5D7C-8178-45D1-A5A0-A1F4988C0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8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1201" y="548680"/>
            <a:ext cx="83529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AVALIAÇÃO DIAGNÓSTICA</a:t>
            </a:r>
          </a:p>
          <a:p>
            <a:pPr lvl="0" algn="ctr"/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INICIAL DE </a:t>
            </a: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MATEMÁTICA</a:t>
            </a: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pt-BR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2018</a:t>
            </a: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just"/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just"/>
            <a:r>
              <a:rPr lang="pt-B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EBM Virgílio dos Reis Várzea</a:t>
            </a:r>
          </a:p>
          <a:p>
            <a:pPr lvl="0" algn="just"/>
            <a:r>
              <a:rPr lang="pt-BR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3º ANO 31 Matutino e 32 Vespertino</a:t>
            </a:r>
          </a:p>
          <a:p>
            <a:pPr lvl="0" algn="just"/>
            <a:r>
              <a:rPr lang="pt-B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Professor Gesiel P. Silveira</a:t>
            </a:r>
          </a:p>
        </p:txBody>
      </p:sp>
    </p:spTree>
    <p:extLst>
      <p:ext uri="{BB962C8B-B14F-4D97-AF65-F5344CB8AC3E}">
        <p14:creationId xmlns:p14="http://schemas.microsoft.com/office/powerpoint/2010/main" val="20193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2492"/>
            <a:ext cx="4723936" cy="58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04664"/>
            <a:ext cx="6120680" cy="58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264696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292811" cy="57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620688"/>
            <a:ext cx="698477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404664"/>
            <a:ext cx="482453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8206"/>
            <a:ext cx="6768752" cy="59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09" y="393695"/>
            <a:ext cx="6780981" cy="58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400575"/>
            <a:ext cx="6552728" cy="58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95" y="434049"/>
            <a:ext cx="6350249" cy="5801561"/>
          </a:xfrm>
          <a:prstGeom prst="rect">
            <a:avLst/>
          </a:prstGeom>
        </p:spPr>
      </p:pic>
      <p:sp>
        <p:nvSpPr>
          <p:cNvPr id="8" name="Texto explicativo em elipse 7"/>
          <p:cNvSpPr/>
          <p:nvPr/>
        </p:nvSpPr>
        <p:spPr>
          <a:xfrm>
            <a:off x="5380590" y="548099"/>
            <a:ext cx="1584176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80590" y="105273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ACABOU !!!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26469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567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764704"/>
            <a:ext cx="75608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7191"/>
            <a:ext cx="4392488" cy="59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4" y="332656"/>
            <a:ext cx="4193272" cy="60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408712" cy="58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90465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31236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</Words>
  <Application>Microsoft Office PowerPoint</Application>
  <PresentationFormat>Apresentação na tela (4:3)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 Gesiel</dc:creator>
  <cp:lastModifiedBy>Gesiel Pereira da Silveira</cp:lastModifiedBy>
  <cp:revision>11</cp:revision>
  <dcterms:created xsi:type="dcterms:W3CDTF">2017-02-22T20:34:53Z</dcterms:created>
  <dcterms:modified xsi:type="dcterms:W3CDTF">2018-02-21T19:30:24Z</dcterms:modified>
</cp:coreProperties>
</file>