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4" r:id="rId10"/>
    <p:sldId id="297" r:id="rId11"/>
    <p:sldId id="298" r:id="rId12"/>
    <p:sldId id="299" r:id="rId13"/>
    <p:sldId id="300" r:id="rId14"/>
    <p:sldId id="301" r:id="rId15"/>
    <p:sldId id="302" r:id="rId16"/>
    <p:sldId id="303" r:id="rId1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95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81748"/>
            <a:ext cx="9143935" cy="47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9387" y="260350"/>
            <a:ext cx="8785860" cy="6048375"/>
          </a:xfrm>
          <a:custGeom>
            <a:avLst/>
            <a:gdLst/>
            <a:ahLst/>
            <a:cxnLst/>
            <a:rect l="l" t="t" r="r" b="b"/>
            <a:pathLst>
              <a:path w="8785860" h="6048375">
                <a:moveTo>
                  <a:pt x="7777162" y="0"/>
                </a:moveTo>
                <a:lnTo>
                  <a:pt x="1008087" y="0"/>
                </a:lnTo>
                <a:lnTo>
                  <a:pt x="959244" y="1162"/>
                </a:lnTo>
                <a:lnTo>
                  <a:pt x="911001" y="4614"/>
                </a:lnTo>
                <a:lnTo>
                  <a:pt x="863411" y="10304"/>
                </a:lnTo>
                <a:lnTo>
                  <a:pt x="816526" y="18178"/>
                </a:lnTo>
                <a:lnTo>
                  <a:pt x="770400" y="28183"/>
                </a:lnTo>
                <a:lnTo>
                  <a:pt x="725085" y="40267"/>
                </a:lnTo>
                <a:lnTo>
                  <a:pt x="680634" y="54376"/>
                </a:lnTo>
                <a:lnTo>
                  <a:pt x="637099" y="70459"/>
                </a:lnTo>
                <a:lnTo>
                  <a:pt x="594535" y="88462"/>
                </a:lnTo>
                <a:lnTo>
                  <a:pt x="552992" y="108332"/>
                </a:lnTo>
                <a:lnTo>
                  <a:pt x="512525" y="130017"/>
                </a:lnTo>
                <a:lnTo>
                  <a:pt x="473186" y="153463"/>
                </a:lnTo>
                <a:lnTo>
                  <a:pt x="435028" y="178619"/>
                </a:lnTo>
                <a:lnTo>
                  <a:pt x="398104" y="205431"/>
                </a:lnTo>
                <a:lnTo>
                  <a:pt x="362466" y="233846"/>
                </a:lnTo>
                <a:lnTo>
                  <a:pt x="328167" y="263811"/>
                </a:lnTo>
                <a:lnTo>
                  <a:pt x="295260" y="295275"/>
                </a:lnTo>
                <a:lnTo>
                  <a:pt x="263798" y="328183"/>
                </a:lnTo>
                <a:lnTo>
                  <a:pt x="233834" y="362483"/>
                </a:lnTo>
                <a:lnTo>
                  <a:pt x="205420" y="398122"/>
                </a:lnTo>
                <a:lnTo>
                  <a:pt x="178610" y="435048"/>
                </a:lnTo>
                <a:lnTo>
                  <a:pt x="153456" y="473208"/>
                </a:lnTo>
                <a:lnTo>
                  <a:pt x="130010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5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5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10" y="5535837"/>
                </a:lnTo>
                <a:lnTo>
                  <a:pt x="153456" y="5575177"/>
                </a:lnTo>
                <a:lnTo>
                  <a:pt x="178610" y="5613337"/>
                </a:lnTo>
                <a:lnTo>
                  <a:pt x="205420" y="5650262"/>
                </a:lnTo>
                <a:lnTo>
                  <a:pt x="233834" y="5685902"/>
                </a:lnTo>
                <a:lnTo>
                  <a:pt x="263798" y="5720201"/>
                </a:lnTo>
                <a:lnTo>
                  <a:pt x="295260" y="5753109"/>
                </a:lnTo>
                <a:lnTo>
                  <a:pt x="328167" y="5784572"/>
                </a:lnTo>
                <a:lnTo>
                  <a:pt x="362466" y="5814537"/>
                </a:lnTo>
                <a:lnTo>
                  <a:pt x="398104" y="5842951"/>
                </a:lnTo>
                <a:lnTo>
                  <a:pt x="435028" y="5869762"/>
                </a:lnTo>
                <a:lnTo>
                  <a:pt x="473186" y="5894917"/>
                </a:lnTo>
                <a:lnTo>
                  <a:pt x="512525" y="5918363"/>
                </a:lnTo>
                <a:lnTo>
                  <a:pt x="552992" y="5940047"/>
                </a:lnTo>
                <a:lnTo>
                  <a:pt x="594535" y="5959916"/>
                </a:lnTo>
                <a:lnTo>
                  <a:pt x="637099" y="5977918"/>
                </a:lnTo>
                <a:lnTo>
                  <a:pt x="680634" y="5994000"/>
                </a:lnTo>
                <a:lnTo>
                  <a:pt x="725085" y="6008109"/>
                </a:lnTo>
                <a:lnTo>
                  <a:pt x="770400" y="6020193"/>
                </a:lnTo>
                <a:lnTo>
                  <a:pt x="816526" y="6030197"/>
                </a:lnTo>
                <a:lnTo>
                  <a:pt x="863411" y="6038071"/>
                </a:lnTo>
                <a:lnTo>
                  <a:pt x="911001" y="6043760"/>
                </a:lnTo>
                <a:lnTo>
                  <a:pt x="959244" y="6047212"/>
                </a:lnTo>
                <a:lnTo>
                  <a:pt x="1008087" y="6048375"/>
                </a:lnTo>
                <a:lnTo>
                  <a:pt x="7777162" y="6048375"/>
                </a:lnTo>
                <a:lnTo>
                  <a:pt x="7826006" y="6047212"/>
                </a:lnTo>
                <a:lnTo>
                  <a:pt x="7874251" y="6043760"/>
                </a:lnTo>
                <a:lnTo>
                  <a:pt x="7921842" y="6038071"/>
                </a:lnTo>
                <a:lnTo>
                  <a:pt x="7968728" y="6030197"/>
                </a:lnTo>
                <a:lnTo>
                  <a:pt x="8014855" y="6020193"/>
                </a:lnTo>
                <a:lnTo>
                  <a:pt x="8060172" y="6008109"/>
                </a:lnTo>
                <a:lnTo>
                  <a:pt x="8104624" y="5994000"/>
                </a:lnTo>
                <a:lnTo>
                  <a:pt x="8148159" y="5977918"/>
                </a:lnTo>
                <a:lnTo>
                  <a:pt x="8190724" y="5959916"/>
                </a:lnTo>
                <a:lnTo>
                  <a:pt x="8232267" y="5940047"/>
                </a:lnTo>
                <a:lnTo>
                  <a:pt x="8272735" y="5918363"/>
                </a:lnTo>
                <a:lnTo>
                  <a:pt x="8312074" y="5894917"/>
                </a:lnTo>
                <a:lnTo>
                  <a:pt x="8350232" y="5869762"/>
                </a:lnTo>
                <a:lnTo>
                  <a:pt x="8387156" y="5842951"/>
                </a:lnTo>
                <a:lnTo>
                  <a:pt x="8422794" y="5814537"/>
                </a:lnTo>
                <a:lnTo>
                  <a:pt x="8457092" y="5784572"/>
                </a:lnTo>
                <a:lnTo>
                  <a:pt x="8489997" y="5753109"/>
                </a:lnTo>
                <a:lnTo>
                  <a:pt x="8521457" y="5720201"/>
                </a:lnTo>
                <a:lnTo>
                  <a:pt x="8551420" y="5685902"/>
                </a:lnTo>
                <a:lnTo>
                  <a:pt x="8579831" y="5650262"/>
                </a:lnTo>
                <a:lnTo>
                  <a:pt x="8606639" y="5613337"/>
                </a:lnTo>
                <a:lnTo>
                  <a:pt x="8631790" y="5575177"/>
                </a:lnTo>
                <a:lnTo>
                  <a:pt x="8655231" y="5535837"/>
                </a:lnTo>
                <a:lnTo>
                  <a:pt x="8676911" y="5495368"/>
                </a:lnTo>
                <a:lnTo>
                  <a:pt x="8696775" y="5453824"/>
                </a:lnTo>
                <a:lnTo>
                  <a:pt x="8714772" y="5411258"/>
                </a:lnTo>
                <a:lnTo>
                  <a:pt x="8730848" y="5367721"/>
                </a:lnTo>
                <a:lnTo>
                  <a:pt x="8744950" y="5323268"/>
                </a:lnTo>
                <a:lnTo>
                  <a:pt x="8757026" y="5277950"/>
                </a:lnTo>
                <a:lnTo>
                  <a:pt x="8767023" y="5231822"/>
                </a:lnTo>
                <a:lnTo>
                  <a:pt x="8774887" y="5184934"/>
                </a:lnTo>
                <a:lnTo>
                  <a:pt x="8780567" y="5137341"/>
                </a:lnTo>
                <a:lnTo>
                  <a:pt x="8784009" y="5089095"/>
                </a:lnTo>
                <a:lnTo>
                  <a:pt x="8785161" y="5040249"/>
                </a:lnTo>
                <a:lnTo>
                  <a:pt x="8785161" y="1008126"/>
                </a:lnTo>
                <a:lnTo>
                  <a:pt x="8783999" y="959281"/>
                </a:lnTo>
                <a:lnTo>
                  <a:pt x="8780547" y="911037"/>
                </a:lnTo>
                <a:lnTo>
                  <a:pt x="8774859" y="863445"/>
                </a:lnTo>
                <a:lnTo>
                  <a:pt x="8766988" y="816559"/>
                </a:lnTo>
                <a:lnTo>
                  <a:pt x="8756985" y="770432"/>
                </a:lnTo>
                <a:lnTo>
                  <a:pt x="8744904" y="725115"/>
                </a:lnTo>
                <a:lnTo>
                  <a:pt x="8730798" y="680663"/>
                </a:lnTo>
                <a:lnTo>
                  <a:pt x="8714719" y="637127"/>
                </a:lnTo>
                <a:lnTo>
                  <a:pt x="8696721" y="594561"/>
                </a:lnTo>
                <a:lnTo>
                  <a:pt x="8676855" y="553017"/>
                </a:lnTo>
                <a:lnTo>
                  <a:pt x="8655175" y="512548"/>
                </a:lnTo>
                <a:lnTo>
                  <a:pt x="8631733" y="473208"/>
                </a:lnTo>
                <a:lnTo>
                  <a:pt x="8606583" y="435048"/>
                </a:lnTo>
                <a:lnTo>
                  <a:pt x="8579777" y="398122"/>
                </a:lnTo>
                <a:lnTo>
                  <a:pt x="8551367" y="362483"/>
                </a:lnTo>
                <a:lnTo>
                  <a:pt x="8521407" y="328183"/>
                </a:lnTo>
                <a:lnTo>
                  <a:pt x="8489950" y="295275"/>
                </a:lnTo>
                <a:lnTo>
                  <a:pt x="8457047" y="263811"/>
                </a:lnTo>
                <a:lnTo>
                  <a:pt x="8422752" y="233846"/>
                </a:lnTo>
                <a:lnTo>
                  <a:pt x="8387118" y="205431"/>
                </a:lnTo>
                <a:lnTo>
                  <a:pt x="8350198" y="178619"/>
                </a:lnTo>
                <a:lnTo>
                  <a:pt x="8312043" y="153463"/>
                </a:lnTo>
                <a:lnTo>
                  <a:pt x="8272708" y="130017"/>
                </a:lnTo>
                <a:lnTo>
                  <a:pt x="8232244" y="108332"/>
                </a:lnTo>
                <a:lnTo>
                  <a:pt x="8190705" y="88462"/>
                </a:lnTo>
                <a:lnTo>
                  <a:pt x="8148143" y="70459"/>
                </a:lnTo>
                <a:lnTo>
                  <a:pt x="8104611" y="54376"/>
                </a:lnTo>
                <a:lnTo>
                  <a:pt x="8060162" y="40267"/>
                </a:lnTo>
                <a:lnTo>
                  <a:pt x="8014848" y="28183"/>
                </a:lnTo>
                <a:lnTo>
                  <a:pt x="7968723" y="18178"/>
                </a:lnTo>
                <a:lnTo>
                  <a:pt x="7921839" y="10304"/>
                </a:lnTo>
                <a:lnTo>
                  <a:pt x="7874249" y="4614"/>
                </a:lnTo>
                <a:lnTo>
                  <a:pt x="7826006" y="1162"/>
                </a:lnTo>
                <a:lnTo>
                  <a:pt x="7777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9387" y="260350"/>
            <a:ext cx="8785860" cy="6048375"/>
          </a:xfrm>
          <a:custGeom>
            <a:avLst/>
            <a:gdLst/>
            <a:ahLst/>
            <a:cxnLst/>
            <a:rect l="l" t="t" r="r" b="b"/>
            <a:pathLst>
              <a:path w="878586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5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10" y="512548"/>
                </a:lnTo>
                <a:lnTo>
                  <a:pt x="153456" y="473208"/>
                </a:lnTo>
                <a:lnTo>
                  <a:pt x="178610" y="435048"/>
                </a:lnTo>
                <a:lnTo>
                  <a:pt x="205420" y="398122"/>
                </a:lnTo>
                <a:lnTo>
                  <a:pt x="233834" y="362483"/>
                </a:lnTo>
                <a:lnTo>
                  <a:pt x="263798" y="328183"/>
                </a:lnTo>
                <a:lnTo>
                  <a:pt x="295260" y="295275"/>
                </a:lnTo>
                <a:lnTo>
                  <a:pt x="328167" y="263811"/>
                </a:lnTo>
                <a:lnTo>
                  <a:pt x="362466" y="233846"/>
                </a:lnTo>
                <a:lnTo>
                  <a:pt x="398104" y="205431"/>
                </a:lnTo>
                <a:lnTo>
                  <a:pt x="435028" y="178619"/>
                </a:lnTo>
                <a:lnTo>
                  <a:pt x="473186" y="153463"/>
                </a:lnTo>
                <a:lnTo>
                  <a:pt x="512525" y="130017"/>
                </a:lnTo>
                <a:lnTo>
                  <a:pt x="552992" y="108332"/>
                </a:lnTo>
                <a:lnTo>
                  <a:pt x="594535" y="88462"/>
                </a:lnTo>
                <a:lnTo>
                  <a:pt x="637099" y="70459"/>
                </a:lnTo>
                <a:lnTo>
                  <a:pt x="680634" y="54376"/>
                </a:lnTo>
                <a:lnTo>
                  <a:pt x="725085" y="40267"/>
                </a:lnTo>
                <a:lnTo>
                  <a:pt x="770400" y="28183"/>
                </a:lnTo>
                <a:lnTo>
                  <a:pt x="816526" y="18178"/>
                </a:lnTo>
                <a:lnTo>
                  <a:pt x="863411" y="10304"/>
                </a:lnTo>
                <a:lnTo>
                  <a:pt x="911001" y="4614"/>
                </a:lnTo>
                <a:lnTo>
                  <a:pt x="959244" y="1162"/>
                </a:lnTo>
                <a:lnTo>
                  <a:pt x="1008087" y="0"/>
                </a:lnTo>
                <a:lnTo>
                  <a:pt x="7777162" y="0"/>
                </a:lnTo>
                <a:lnTo>
                  <a:pt x="7826006" y="1162"/>
                </a:lnTo>
                <a:lnTo>
                  <a:pt x="7874249" y="4614"/>
                </a:lnTo>
                <a:lnTo>
                  <a:pt x="7921839" y="10304"/>
                </a:lnTo>
                <a:lnTo>
                  <a:pt x="7968723" y="18178"/>
                </a:lnTo>
                <a:lnTo>
                  <a:pt x="8014848" y="28183"/>
                </a:lnTo>
                <a:lnTo>
                  <a:pt x="8060162" y="40267"/>
                </a:lnTo>
                <a:lnTo>
                  <a:pt x="8104611" y="54376"/>
                </a:lnTo>
                <a:lnTo>
                  <a:pt x="8148143" y="70459"/>
                </a:lnTo>
                <a:lnTo>
                  <a:pt x="8190705" y="88462"/>
                </a:lnTo>
                <a:lnTo>
                  <a:pt x="8232244" y="108332"/>
                </a:lnTo>
                <a:lnTo>
                  <a:pt x="8272708" y="130017"/>
                </a:lnTo>
                <a:lnTo>
                  <a:pt x="8312043" y="153463"/>
                </a:lnTo>
                <a:lnTo>
                  <a:pt x="8350198" y="178619"/>
                </a:lnTo>
                <a:lnTo>
                  <a:pt x="8387118" y="205431"/>
                </a:lnTo>
                <a:lnTo>
                  <a:pt x="8422752" y="233846"/>
                </a:lnTo>
                <a:lnTo>
                  <a:pt x="8457047" y="263811"/>
                </a:lnTo>
                <a:lnTo>
                  <a:pt x="8489950" y="295275"/>
                </a:lnTo>
                <a:lnTo>
                  <a:pt x="8521407" y="328183"/>
                </a:lnTo>
                <a:lnTo>
                  <a:pt x="8551367" y="362483"/>
                </a:lnTo>
                <a:lnTo>
                  <a:pt x="8579777" y="398122"/>
                </a:lnTo>
                <a:lnTo>
                  <a:pt x="8606583" y="435048"/>
                </a:lnTo>
                <a:lnTo>
                  <a:pt x="8631733" y="473208"/>
                </a:lnTo>
                <a:lnTo>
                  <a:pt x="8655175" y="512548"/>
                </a:lnTo>
                <a:lnTo>
                  <a:pt x="8676855" y="553017"/>
                </a:lnTo>
                <a:lnTo>
                  <a:pt x="8696721" y="594561"/>
                </a:lnTo>
                <a:lnTo>
                  <a:pt x="8714719" y="637127"/>
                </a:lnTo>
                <a:lnTo>
                  <a:pt x="8730798" y="680663"/>
                </a:lnTo>
                <a:lnTo>
                  <a:pt x="8744904" y="725115"/>
                </a:lnTo>
                <a:lnTo>
                  <a:pt x="8756985" y="770432"/>
                </a:lnTo>
                <a:lnTo>
                  <a:pt x="8766988" y="816559"/>
                </a:lnTo>
                <a:lnTo>
                  <a:pt x="8774859" y="863445"/>
                </a:lnTo>
                <a:lnTo>
                  <a:pt x="8780547" y="911037"/>
                </a:lnTo>
                <a:lnTo>
                  <a:pt x="8783999" y="959281"/>
                </a:lnTo>
                <a:lnTo>
                  <a:pt x="8785161" y="1008126"/>
                </a:lnTo>
                <a:lnTo>
                  <a:pt x="8785288" y="5040249"/>
                </a:lnTo>
                <a:lnTo>
                  <a:pt x="8784009" y="5089095"/>
                </a:lnTo>
                <a:lnTo>
                  <a:pt x="8780567" y="5137341"/>
                </a:lnTo>
                <a:lnTo>
                  <a:pt x="8774887" y="5184934"/>
                </a:lnTo>
                <a:lnTo>
                  <a:pt x="8767023" y="5231822"/>
                </a:lnTo>
                <a:lnTo>
                  <a:pt x="8757026" y="5277950"/>
                </a:lnTo>
                <a:lnTo>
                  <a:pt x="8744950" y="5323268"/>
                </a:lnTo>
                <a:lnTo>
                  <a:pt x="8730848" y="5367721"/>
                </a:lnTo>
                <a:lnTo>
                  <a:pt x="8714772" y="5411258"/>
                </a:lnTo>
                <a:lnTo>
                  <a:pt x="8696775" y="5453824"/>
                </a:lnTo>
                <a:lnTo>
                  <a:pt x="8676911" y="5495368"/>
                </a:lnTo>
                <a:lnTo>
                  <a:pt x="8655231" y="5535837"/>
                </a:lnTo>
                <a:lnTo>
                  <a:pt x="8631790" y="5575177"/>
                </a:lnTo>
                <a:lnTo>
                  <a:pt x="8606639" y="5613337"/>
                </a:lnTo>
                <a:lnTo>
                  <a:pt x="8579831" y="5650262"/>
                </a:lnTo>
                <a:lnTo>
                  <a:pt x="8551420" y="5685902"/>
                </a:lnTo>
                <a:lnTo>
                  <a:pt x="8521457" y="5720201"/>
                </a:lnTo>
                <a:lnTo>
                  <a:pt x="8489997" y="5753109"/>
                </a:lnTo>
                <a:lnTo>
                  <a:pt x="8457092" y="5784572"/>
                </a:lnTo>
                <a:lnTo>
                  <a:pt x="8422794" y="5814537"/>
                </a:lnTo>
                <a:lnTo>
                  <a:pt x="8387156" y="5842951"/>
                </a:lnTo>
                <a:lnTo>
                  <a:pt x="8350232" y="5869762"/>
                </a:lnTo>
                <a:lnTo>
                  <a:pt x="8312074" y="5894917"/>
                </a:lnTo>
                <a:lnTo>
                  <a:pt x="8272735" y="5918363"/>
                </a:lnTo>
                <a:lnTo>
                  <a:pt x="8232267" y="5940047"/>
                </a:lnTo>
                <a:lnTo>
                  <a:pt x="8190724" y="5959916"/>
                </a:lnTo>
                <a:lnTo>
                  <a:pt x="8148159" y="5977918"/>
                </a:lnTo>
                <a:lnTo>
                  <a:pt x="8104624" y="5994000"/>
                </a:lnTo>
                <a:lnTo>
                  <a:pt x="8060172" y="6008109"/>
                </a:lnTo>
                <a:lnTo>
                  <a:pt x="8014855" y="6020193"/>
                </a:lnTo>
                <a:lnTo>
                  <a:pt x="7968728" y="6030197"/>
                </a:lnTo>
                <a:lnTo>
                  <a:pt x="7921842" y="6038071"/>
                </a:lnTo>
                <a:lnTo>
                  <a:pt x="7874251" y="6043760"/>
                </a:lnTo>
                <a:lnTo>
                  <a:pt x="7826006" y="6047212"/>
                </a:lnTo>
                <a:lnTo>
                  <a:pt x="7777162" y="6048375"/>
                </a:lnTo>
                <a:lnTo>
                  <a:pt x="1008087" y="6048375"/>
                </a:lnTo>
                <a:lnTo>
                  <a:pt x="959244" y="6047212"/>
                </a:lnTo>
                <a:lnTo>
                  <a:pt x="911001" y="6043760"/>
                </a:lnTo>
                <a:lnTo>
                  <a:pt x="863411" y="6038071"/>
                </a:lnTo>
                <a:lnTo>
                  <a:pt x="816526" y="6030197"/>
                </a:lnTo>
                <a:lnTo>
                  <a:pt x="770400" y="6020193"/>
                </a:lnTo>
                <a:lnTo>
                  <a:pt x="725085" y="6008109"/>
                </a:lnTo>
                <a:lnTo>
                  <a:pt x="680634" y="5994000"/>
                </a:lnTo>
                <a:lnTo>
                  <a:pt x="637099" y="5977918"/>
                </a:lnTo>
                <a:lnTo>
                  <a:pt x="594535" y="5959916"/>
                </a:lnTo>
                <a:lnTo>
                  <a:pt x="552992" y="5940047"/>
                </a:lnTo>
                <a:lnTo>
                  <a:pt x="512525" y="5918363"/>
                </a:lnTo>
                <a:lnTo>
                  <a:pt x="473186" y="5894917"/>
                </a:lnTo>
                <a:lnTo>
                  <a:pt x="435028" y="5869762"/>
                </a:lnTo>
                <a:lnTo>
                  <a:pt x="398104" y="5842951"/>
                </a:lnTo>
                <a:lnTo>
                  <a:pt x="362466" y="5814537"/>
                </a:lnTo>
                <a:lnTo>
                  <a:pt x="328167" y="5784572"/>
                </a:lnTo>
                <a:lnTo>
                  <a:pt x="295260" y="5753109"/>
                </a:lnTo>
                <a:lnTo>
                  <a:pt x="263798" y="5720201"/>
                </a:lnTo>
                <a:lnTo>
                  <a:pt x="233834" y="5685902"/>
                </a:lnTo>
                <a:lnTo>
                  <a:pt x="205420" y="5650262"/>
                </a:lnTo>
                <a:lnTo>
                  <a:pt x="178610" y="5613337"/>
                </a:lnTo>
                <a:lnTo>
                  <a:pt x="153456" y="5575177"/>
                </a:lnTo>
                <a:lnTo>
                  <a:pt x="130010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5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3373" y="2334209"/>
            <a:ext cx="747725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09231" y="1930907"/>
            <a:ext cx="1197864" cy="897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7804" y="2601467"/>
            <a:ext cx="7973568" cy="897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85800" y="3272028"/>
            <a:ext cx="8037576" cy="897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218688" y="3942588"/>
            <a:ext cx="2660904" cy="897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8781" y="568833"/>
            <a:ext cx="526643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096" y="1784045"/>
            <a:ext cx="6562725" cy="258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16.png"/><Relationship Id="rId21" Type="http://schemas.openxmlformats.org/officeDocument/2006/relationships/image" Target="../media/image133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01.png"/><Relationship Id="rId25" Type="http://schemas.openxmlformats.org/officeDocument/2006/relationships/image" Target="../media/image137.png"/><Relationship Id="rId33" Type="http://schemas.openxmlformats.org/officeDocument/2006/relationships/image" Target="../media/image71.jpg"/><Relationship Id="rId2" Type="http://schemas.openxmlformats.org/officeDocument/2006/relationships/image" Target="../media/image1.jpg"/><Relationship Id="rId16" Type="http://schemas.openxmlformats.org/officeDocument/2006/relationships/image" Target="../media/image129.png"/><Relationship Id="rId20" Type="http://schemas.openxmlformats.org/officeDocument/2006/relationships/image" Target="../media/image132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image" Target="../media/image136.png"/><Relationship Id="rId32" Type="http://schemas.openxmlformats.org/officeDocument/2006/relationships/image" Target="../media/image14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5.png"/><Relationship Id="rId28" Type="http://schemas.openxmlformats.org/officeDocument/2006/relationships/image" Target="../media/image140.png"/><Relationship Id="rId10" Type="http://schemas.openxmlformats.org/officeDocument/2006/relationships/image" Target="../media/image123.png"/><Relationship Id="rId19" Type="http://schemas.openxmlformats.org/officeDocument/2006/relationships/image" Target="../media/image131.png"/><Relationship Id="rId31" Type="http://schemas.openxmlformats.org/officeDocument/2006/relationships/image" Target="../media/image14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Relationship Id="rId30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21" Type="http://schemas.openxmlformats.org/officeDocument/2006/relationships/image" Target="../media/image4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16.png"/><Relationship Id="rId2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12" Type="http://schemas.openxmlformats.org/officeDocument/2006/relationships/image" Target="../media/image39.png"/><Relationship Id="rId17" Type="http://schemas.openxmlformats.org/officeDocument/2006/relationships/image" Target="../media/image64.png"/><Relationship Id="rId2" Type="http://schemas.openxmlformats.org/officeDocument/2006/relationships/image" Target="../media/image52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45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349" cy="154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1111"/>
            <a:ext cx="9143935" cy="496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4460" y="1630679"/>
            <a:ext cx="6457188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6159" y="1630679"/>
            <a:ext cx="574548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2057400"/>
            <a:ext cx="7287768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9127" y="2484120"/>
            <a:ext cx="3386328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9967" y="2484120"/>
            <a:ext cx="574548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6860" y="2881883"/>
            <a:ext cx="6283451" cy="739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6807" y="2881883"/>
            <a:ext cx="729996" cy="7391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4188" y="3430523"/>
            <a:ext cx="6242304" cy="7391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2988" y="3430523"/>
            <a:ext cx="729996" cy="7391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7032" y="4040123"/>
            <a:ext cx="414527" cy="420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2195" y="4283964"/>
            <a:ext cx="3066287" cy="7391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4979" y="4283964"/>
            <a:ext cx="729996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9211" y="4832603"/>
            <a:ext cx="1924812" cy="739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60520" y="4832603"/>
            <a:ext cx="728472" cy="7391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5488" y="4832603"/>
            <a:ext cx="1110996" cy="7391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2979" y="4832603"/>
            <a:ext cx="858012" cy="7391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47488" y="4832603"/>
            <a:ext cx="729996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3979" y="4832603"/>
            <a:ext cx="984503" cy="7391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4979" y="4832603"/>
            <a:ext cx="858012" cy="7391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9488" y="4832603"/>
            <a:ext cx="729995" cy="739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37894" y="1724355"/>
            <a:ext cx="67373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PLANEJANDO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A </a:t>
            </a:r>
            <a:r>
              <a:rPr sz="2800" b="1" spc="-15" dirty="0">
                <a:solidFill>
                  <a:srgbClr val="006FC0"/>
                </a:solidFill>
                <a:latin typeface="Arial"/>
                <a:cs typeface="Arial"/>
              </a:rPr>
              <a:t>ALFABETIZAÇÃO; 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INTEGRANDO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DIFERENTES ÁREAS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DO 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CONHECIMENTO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4698" y="3001721"/>
            <a:ext cx="5662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6FC0"/>
                </a:solidFill>
                <a:latin typeface="Arial"/>
                <a:cs typeface="Arial"/>
              </a:rPr>
              <a:t>PROJETOS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DIDÁTICOS</a:t>
            </a:r>
            <a:r>
              <a:rPr sz="3600" b="1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006FC0"/>
                </a:solidFill>
                <a:latin typeface="Arial"/>
                <a:cs typeface="Arial"/>
              </a:rPr>
              <a:t>SEQUÊNCIAS</a:t>
            </a:r>
            <a:r>
              <a:rPr sz="3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Arial"/>
                <a:cs typeface="Arial"/>
              </a:rPr>
              <a:t>DIDÁTICAS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09722" y="4404182"/>
            <a:ext cx="2995930" cy="185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UNIDADE</a:t>
            </a:r>
            <a:r>
              <a:rPr sz="36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6FC0"/>
                </a:solidFill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ANOS </a:t>
            </a:r>
            <a:r>
              <a:rPr sz="3600" b="1" spc="-5" dirty="0">
                <a:solidFill>
                  <a:srgbClr val="006FC0"/>
                </a:solidFill>
                <a:latin typeface="Arial"/>
                <a:cs typeface="Arial"/>
              </a:rPr>
              <a:t>1, </a:t>
            </a:r>
            <a:r>
              <a:rPr sz="3600" b="1" spc="-5" dirty="0">
                <a:solidFill>
                  <a:srgbClr val="E36C09"/>
                </a:solidFill>
                <a:latin typeface="Arial"/>
                <a:cs typeface="Arial"/>
              </a:rPr>
              <a:t>2 </a:t>
            </a:r>
            <a:r>
              <a:rPr sz="3600" b="1" spc="-5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36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AF50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20"/>
              </a:spcBef>
            </a:pPr>
            <a:r>
              <a:rPr sz="2800" b="1" spc="-5" dirty="0">
                <a:latin typeface="Arial"/>
                <a:cs typeface="Arial"/>
              </a:rPr>
              <a:t>Agosto de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2013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2511" y="150812"/>
            <a:ext cx="4102150" cy="12620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532" y="1052715"/>
            <a:ext cx="1944243" cy="3214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9388" y="781812"/>
            <a:ext cx="3474720" cy="778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5976" y="1360932"/>
            <a:ext cx="1975103" cy="778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255" y="1940051"/>
            <a:ext cx="7572756" cy="778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072" y="2519172"/>
            <a:ext cx="6129528" cy="778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8744" y="4256532"/>
            <a:ext cx="3153155" cy="778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4120" y="4835652"/>
            <a:ext cx="4282439" cy="778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2576" y="4835652"/>
            <a:ext cx="768096" cy="778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31239" y="910208"/>
            <a:ext cx="7155815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Nos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projetos </a:t>
            </a:r>
            <a:r>
              <a:rPr sz="3800" dirty="0">
                <a:latin typeface="Arial"/>
                <a:cs typeface="Arial"/>
              </a:rPr>
              <a:t>as crianças têm  mais </a:t>
            </a:r>
            <a:r>
              <a:rPr sz="3800" spc="-5" dirty="0">
                <a:latin typeface="Arial"/>
                <a:cs typeface="Arial"/>
              </a:rPr>
              <a:t>autonomia </a:t>
            </a:r>
            <a:r>
              <a:rPr sz="3800" dirty="0">
                <a:latin typeface="Arial"/>
                <a:cs typeface="Arial"/>
              </a:rPr>
              <a:t>de ação, e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8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que  está em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jogo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é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mais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a extensão  do conteúdo selecionado </a:t>
            </a:r>
            <a:r>
              <a:rPr sz="3800" dirty="0">
                <a:latin typeface="Arial"/>
                <a:cs typeface="Arial"/>
              </a:rPr>
              <a:t>( e as  relações entre várias áreas do  conhecimento e várias  </a:t>
            </a:r>
            <a:r>
              <a:rPr sz="3800" spc="-5" dirty="0">
                <a:latin typeface="Arial"/>
                <a:cs typeface="Arial"/>
              </a:rPr>
              <a:t>linguagens)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3800" spc="-10" dirty="0">
                <a:solidFill>
                  <a:srgbClr val="FF0000"/>
                </a:solidFill>
                <a:latin typeface="Arial"/>
                <a:cs typeface="Arial"/>
              </a:rPr>
              <a:t>que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seu 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aprofundamento.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1376" y="1467611"/>
            <a:ext cx="3517391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3132" y="2442972"/>
            <a:ext cx="4914900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2332" y="2930651"/>
            <a:ext cx="7098792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3418332"/>
            <a:ext cx="7075932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3252" y="3906011"/>
            <a:ext cx="1961388" cy="661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5144" y="3906011"/>
            <a:ext cx="675132" cy="661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0779" y="3906011"/>
            <a:ext cx="6059424" cy="661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6395" y="4393691"/>
            <a:ext cx="4550663" cy="661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7564" y="4393691"/>
            <a:ext cx="652271" cy="661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0155" y="4881371"/>
            <a:ext cx="5119116" cy="661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6868" y="1086357"/>
            <a:ext cx="730377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810" marR="756920" indent="115951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Com uma </a:t>
            </a:r>
            <a:r>
              <a:rPr sz="3200" spc="-5" dirty="0">
                <a:latin typeface="Arial"/>
                <a:cs typeface="Arial"/>
              </a:rPr>
              <a:t>proposta  </a:t>
            </a:r>
            <a:r>
              <a:rPr sz="3200" dirty="0">
                <a:latin typeface="Arial"/>
                <a:cs typeface="Arial"/>
              </a:rPr>
              <a:t>voltada </a:t>
            </a:r>
            <a:r>
              <a:rPr sz="3200" spc="-5" dirty="0">
                <a:latin typeface="Arial"/>
                <a:cs typeface="Arial"/>
              </a:rPr>
              <a:t>para 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ensino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língua</a:t>
            </a:r>
            <a:r>
              <a:rPr sz="3200" spc="-5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spc="-25" dirty="0">
                <a:latin typeface="Arial"/>
                <a:cs typeface="Arial"/>
              </a:rPr>
              <a:t>Schneuwly, </a:t>
            </a:r>
            <a:r>
              <a:rPr sz="3200" dirty="0">
                <a:latin typeface="Arial"/>
                <a:cs typeface="Arial"/>
              </a:rPr>
              <a:t>Dolz e </a:t>
            </a:r>
            <a:r>
              <a:rPr sz="3200" spc="-5" dirty="0">
                <a:latin typeface="Arial"/>
                <a:cs typeface="Arial"/>
              </a:rPr>
              <a:t>colaboradores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(2004)  </a:t>
            </a:r>
            <a:r>
              <a:rPr sz="3200" dirty="0">
                <a:latin typeface="Arial"/>
                <a:cs typeface="Arial"/>
              </a:rPr>
              <a:t>consideram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uma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sequência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didática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tem a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finalidade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ajudar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aluno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dominar melhor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um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gênero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texto  levando-o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escrever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ou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falar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forma  mais adequada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numa</a:t>
            </a:r>
            <a:endParaRPr sz="3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situação de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comunicação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6255" y="2299716"/>
            <a:ext cx="6824472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43216" y="2299716"/>
            <a:ext cx="80924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0779" y="2909316"/>
            <a:ext cx="4535424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8691" y="2909316"/>
            <a:ext cx="809243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9064" y="3518915"/>
            <a:ext cx="3038856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0408" y="3518915"/>
            <a:ext cx="809243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9064" y="4128515"/>
            <a:ext cx="3038856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0408" y="4128515"/>
            <a:ext cx="809243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9900" y="4738115"/>
            <a:ext cx="3378708" cy="8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1096" y="4738115"/>
            <a:ext cx="80924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9944" y="5347715"/>
            <a:ext cx="4055363" cy="819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7796" y="5347715"/>
            <a:ext cx="80924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30909" y="428701"/>
            <a:ext cx="694880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Para esses autores, a estrutura de </a:t>
            </a:r>
            <a:r>
              <a:rPr sz="2800" dirty="0">
                <a:latin typeface="Arial"/>
                <a:cs typeface="Arial"/>
              </a:rPr>
              <a:t>base </a:t>
            </a:r>
            <a:r>
              <a:rPr sz="2800" spc="-5" dirty="0">
                <a:latin typeface="Arial"/>
                <a:cs typeface="Arial"/>
              </a:rPr>
              <a:t>de  uma sequência didática obedece a um  esquema em que são distintos os seguintes  componentes de forma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sequenciada: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8135" y="2436367"/>
            <a:ext cx="60426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Apresentação da</a:t>
            </a:r>
            <a:r>
              <a:rPr spc="15" dirty="0"/>
              <a:t> </a:t>
            </a:r>
            <a:r>
              <a:rPr spc="-5" dirty="0"/>
              <a:t>situação;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Produção</a:t>
            </a:r>
            <a:r>
              <a:rPr spc="5" dirty="0"/>
              <a:t> </a:t>
            </a:r>
            <a:r>
              <a:rPr spc="-5" dirty="0"/>
              <a:t>inicial;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901823" y="3655822"/>
            <a:ext cx="341376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182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Módulo 1,</a:t>
            </a:r>
            <a:endParaRPr sz="4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Módulo 2,  </a:t>
            </a:r>
            <a:r>
              <a:rPr sz="4000" spc="-10" dirty="0">
                <a:solidFill>
                  <a:srgbClr val="FF0000"/>
                </a:solidFill>
                <a:latin typeface="Arial"/>
                <a:cs typeface="Arial"/>
              </a:rPr>
              <a:t>Módulo “n”; 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Produção</a:t>
            </a:r>
            <a:r>
              <a:rPr sz="4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final.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2124" y="803148"/>
            <a:ext cx="2811779" cy="620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7935" y="803148"/>
            <a:ext cx="655320" cy="62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7288" y="803148"/>
            <a:ext cx="929639" cy="620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0959" y="803148"/>
            <a:ext cx="655320" cy="62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0311" y="803148"/>
            <a:ext cx="1924812" cy="620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9155" y="803148"/>
            <a:ext cx="655320" cy="62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4644" y="901953"/>
            <a:ext cx="756856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apresentação da situação </a:t>
            </a:r>
            <a:r>
              <a:rPr sz="3000" spc="-5" dirty="0">
                <a:latin typeface="Arial"/>
                <a:cs typeface="Arial"/>
              </a:rPr>
              <a:t>visa expor </a:t>
            </a:r>
            <a:r>
              <a:rPr sz="3000" spc="-10" dirty="0">
                <a:latin typeface="Arial"/>
                <a:cs typeface="Arial"/>
              </a:rPr>
              <a:t>aos  </a:t>
            </a:r>
            <a:r>
              <a:rPr sz="3000" spc="-5" dirty="0">
                <a:latin typeface="Arial"/>
                <a:cs typeface="Arial"/>
              </a:rPr>
              <a:t>alunos, de forma detalhada, </a:t>
            </a: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tarefa de  expressão oral ou escrita que será realizada  e prepará-los para uma produção inicial, do  gênero que </a:t>
            </a:r>
            <a:r>
              <a:rPr sz="3000" dirty="0">
                <a:latin typeface="Arial"/>
                <a:cs typeface="Arial"/>
              </a:rPr>
              <a:t>será </a:t>
            </a:r>
            <a:r>
              <a:rPr sz="3000" spc="-5" dirty="0">
                <a:latin typeface="Arial"/>
                <a:cs typeface="Arial"/>
              </a:rPr>
              <a:t>trabalhado em </a:t>
            </a:r>
            <a:r>
              <a:rPr sz="3000" dirty="0">
                <a:latin typeface="Arial"/>
                <a:cs typeface="Arial"/>
              </a:rPr>
              <a:t>módulos até  </a:t>
            </a:r>
            <a:r>
              <a:rPr sz="3000" spc="-5" dirty="0">
                <a:latin typeface="Arial"/>
                <a:cs typeface="Arial"/>
              </a:rPr>
              <a:t>se </a:t>
            </a:r>
            <a:r>
              <a:rPr sz="3000" spc="-10" dirty="0">
                <a:latin typeface="Arial"/>
                <a:cs typeface="Arial"/>
              </a:rPr>
              <a:t>chegar </a:t>
            </a:r>
            <a:r>
              <a:rPr sz="3000" spc="-5" dirty="0">
                <a:latin typeface="Arial"/>
                <a:cs typeface="Arial"/>
              </a:rPr>
              <a:t>à produção final que se deseja. </a:t>
            </a:r>
            <a:r>
              <a:rPr sz="3000" dirty="0">
                <a:latin typeface="Arial"/>
                <a:cs typeface="Arial"/>
              </a:rPr>
              <a:t>A  </a:t>
            </a:r>
            <a:r>
              <a:rPr sz="3000" spc="-5" dirty="0">
                <a:latin typeface="Arial"/>
                <a:cs typeface="Arial"/>
              </a:rPr>
              <a:t>importância </a:t>
            </a:r>
            <a:r>
              <a:rPr sz="3000" spc="-10" dirty="0">
                <a:latin typeface="Arial"/>
                <a:cs typeface="Arial"/>
              </a:rPr>
              <a:t>desse </a:t>
            </a:r>
            <a:r>
              <a:rPr sz="3000" spc="-5" dirty="0">
                <a:latin typeface="Arial"/>
                <a:cs typeface="Arial"/>
              </a:rPr>
              <a:t>início </a:t>
            </a:r>
            <a:r>
              <a:rPr sz="3000" dirty="0">
                <a:latin typeface="Arial"/>
                <a:cs typeface="Arial"/>
              </a:rPr>
              <a:t>está </a:t>
            </a:r>
            <a:r>
              <a:rPr sz="3000" spc="-5" dirty="0">
                <a:latin typeface="Arial"/>
                <a:cs typeface="Arial"/>
              </a:rPr>
              <a:t>na construção  de </a:t>
            </a:r>
            <a:r>
              <a:rPr sz="3000" dirty="0">
                <a:latin typeface="Arial"/>
                <a:cs typeface="Arial"/>
              </a:rPr>
              <a:t>uma situação </a:t>
            </a:r>
            <a:r>
              <a:rPr sz="3000" spc="-5" dirty="0">
                <a:latin typeface="Arial"/>
                <a:cs typeface="Arial"/>
              </a:rPr>
              <a:t>de representação </a:t>
            </a:r>
            <a:r>
              <a:rPr sz="3000" dirty="0">
                <a:latin typeface="Arial"/>
                <a:cs typeface="Arial"/>
              </a:rPr>
              <a:t>e </a:t>
            </a:r>
            <a:r>
              <a:rPr sz="3000" spc="0" dirty="0">
                <a:latin typeface="Arial"/>
                <a:cs typeface="Arial"/>
              </a:rPr>
              <a:t>na  </a:t>
            </a:r>
            <a:r>
              <a:rPr sz="3000" spc="-5" dirty="0">
                <a:latin typeface="Arial"/>
                <a:cs typeface="Arial"/>
              </a:rPr>
              <a:t>definição da atividade de linguagem </a:t>
            </a:r>
            <a:r>
              <a:rPr sz="3000" spc="-10" dirty="0">
                <a:latin typeface="Arial"/>
                <a:cs typeface="Arial"/>
              </a:rPr>
              <a:t>que  </a:t>
            </a:r>
            <a:r>
              <a:rPr sz="3000" spc="-5" dirty="0">
                <a:latin typeface="Arial"/>
                <a:cs typeface="Arial"/>
              </a:rPr>
              <a:t>será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executada.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600" y="830580"/>
            <a:ext cx="716279" cy="62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58911" y="830580"/>
            <a:ext cx="611124" cy="620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" y="1287780"/>
            <a:ext cx="1880616" cy="62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9027" y="1287780"/>
            <a:ext cx="641604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4664" y="1287780"/>
            <a:ext cx="2196084" cy="620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4779" y="1287780"/>
            <a:ext cx="643127" cy="620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1940" y="1287780"/>
            <a:ext cx="1141476" cy="6202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7447" y="1287780"/>
            <a:ext cx="643127" cy="620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4608" y="1287780"/>
            <a:ext cx="928115" cy="620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6755" y="1287780"/>
            <a:ext cx="643127" cy="620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3915" y="1287780"/>
            <a:ext cx="1626108" cy="6202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9119" y="930655"/>
            <a:ext cx="7332980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O </a:t>
            </a:r>
            <a:r>
              <a:rPr sz="3000" spc="-5" dirty="0">
                <a:latin typeface="Arial"/>
                <a:cs typeface="Arial"/>
              </a:rPr>
              <a:t>segundo elemento do esquema,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a  primeira produção, oral 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ou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escrita</a:t>
            </a:r>
            <a:r>
              <a:rPr sz="3000" spc="-5" dirty="0">
                <a:latin typeface="Arial"/>
                <a:cs typeface="Arial"/>
              </a:rPr>
              <a:t>, permite  ao professor avaliar os conhecimentos dos  alunos em relação ao gênero proposto e  que capacidades precisam ser  desenvolvidas.</a:t>
            </a:r>
            <a:endParaRPr sz="30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3000" spc="-5" dirty="0">
                <a:latin typeface="Arial"/>
                <a:cs typeface="Arial"/>
              </a:rPr>
              <a:t>Ela serve para os professores se situarem  em relação à representação que os alunos  fazem da situação de comunicação, do  gênero a ser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estudado.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212" y="672083"/>
            <a:ext cx="92964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7363" y="672083"/>
            <a:ext cx="707136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9011" y="672083"/>
            <a:ext cx="1822704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6227" y="672083"/>
            <a:ext cx="707136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1491" y="765429"/>
            <a:ext cx="76936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97865" algn="l"/>
                <a:tab pos="2277110" algn="l"/>
                <a:tab pos="2885440" algn="l"/>
                <a:tab pos="4838065" algn="l"/>
                <a:tab pos="5644515" algn="l"/>
                <a:tab pos="7482840" algn="l"/>
              </a:tabLst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mó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os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uem</a:t>
            </a:r>
            <a:r>
              <a:rPr sz="2800" dirty="0">
                <a:latin typeface="Arial"/>
                <a:cs typeface="Arial"/>
              </a:rPr>
              <a:t>	na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491" y="1192148"/>
            <a:ext cx="5558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7260" algn="l"/>
                <a:tab pos="3193415" algn="l"/>
                <a:tab pos="4279900" algn="l"/>
              </a:tabLst>
            </a:pP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í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os,</a:t>
            </a:r>
            <a:r>
              <a:rPr sz="2800" dirty="0">
                <a:latin typeface="Arial"/>
                <a:cs typeface="Arial"/>
              </a:rPr>
              <a:t>	e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	qu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fa</a:t>
            </a:r>
            <a:r>
              <a:rPr sz="2800" spc="0" dirty="0">
                <a:latin typeface="Arial"/>
                <a:cs typeface="Arial"/>
              </a:rPr>
              <a:t>z</a:t>
            </a:r>
            <a:r>
              <a:rPr sz="2800" spc="-5" dirty="0">
                <a:latin typeface="Arial"/>
                <a:cs typeface="Arial"/>
              </a:rPr>
              <a:t>endo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84755" algn="l"/>
                <a:tab pos="4817110" algn="l"/>
              </a:tabLst>
            </a:pPr>
            <a:r>
              <a:rPr sz="2800" spc="-5" dirty="0">
                <a:latin typeface="Arial"/>
                <a:cs typeface="Arial"/>
              </a:rPr>
              <a:t>instrumentos	necessários	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3748" y="1192148"/>
            <a:ext cx="20821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95"/>
              </a:spcBef>
              <a:tabLst>
                <a:tab pos="1494155" algn="l"/>
              </a:tabLst>
            </a:pPr>
            <a:r>
              <a:rPr sz="2800" dirty="0">
                <a:latin typeface="Arial"/>
                <a:cs typeface="Arial"/>
              </a:rPr>
              <a:t>us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	dos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92250" algn="l"/>
              </a:tabLst>
            </a:pPr>
            <a:r>
              <a:rPr sz="2800" spc="-5" dirty="0">
                <a:latin typeface="Arial"/>
                <a:cs typeface="Arial"/>
              </a:rPr>
              <a:t>alunos	vão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491" y="2045969"/>
            <a:ext cx="7694295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aprimorando o seu domínio do gênero textual  em estudo. Nessa etapa, o ensino se faz de  forma sistematizada 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aprofundada.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Nos módulos são trabalhados os problemas  detectados na avaliação inicial. Diferenciando-  se em módulos, atividades de produção são  decompostas, </a:t>
            </a:r>
            <a:r>
              <a:rPr sz="2800" spc="-10" dirty="0">
                <a:latin typeface="Arial"/>
                <a:cs typeface="Arial"/>
              </a:rPr>
              <a:t>de </a:t>
            </a:r>
            <a:r>
              <a:rPr sz="2800" spc="-5" dirty="0">
                <a:latin typeface="Arial"/>
                <a:cs typeface="Arial"/>
              </a:rPr>
              <a:t>modo que diferentes  problemas sejam abordados, </a:t>
            </a:r>
            <a:r>
              <a:rPr sz="2800" spc="-10" dirty="0">
                <a:latin typeface="Arial"/>
                <a:cs typeface="Arial"/>
              </a:rPr>
              <a:t>um </a:t>
            </a:r>
            <a:r>
              <a:rPr sz="2800" spc="-5" dirty="0">
                <a:latin typeface="Arial"/>
                <a:cs typeface="Arial"/>
              </a:rPr>
              <a:t>a um,  separadamente.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9546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48"/>
            <a:ext cx="9143935" cy="47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1557400"/>
            <a:ext cx="7633334" cy="4824730"/>
          </a:xfrm>
          <a:custGeom>
            <a:avLst/>
            <a:gdLst/>
            <a:ahLst/>
            <a:cxnLst/>
            <a:rect l="l" t="t" r="r" b="b"/>
            <a:pathLst>
              <a:path w="7633334" h="4824730">
                <a:moveTo>
                  <a:pt x="6828599" y="0"/>
                </a:moveTo>
                <a:lnTo>
                  <a:pt x="804087" y="0"/>
                </a:lnTo>
                <a:lnTo>
                  <a:pt x="756841" y="1364"/>
                </a:lnTo>
                <a:lnTo>
                  <a:pt x="710315" y="5408"/>
                </a:lnTo>
                <a:lnTo>
                  <a:pt x="664582" y="12056"/>
                </a:lnTo>
                <a:lnTo>
                  <a:pt x="619719" y="21231"/>
                </a:lnTo>
                <a:lnTo>
                  <a:pt x="575801" y="32860"/>
                </a:lnTo>
                <a:lnTo>
                  <a:pt x="532903" y="46867"/>
                </a:lnTo>
                <a:lnTo>
                  <a:pt x="491102" y="63176"/>
                </a:lnTo>
                <a:lnTo>
                  <a:pt x="450472" y="81712"/>
                </a:lnTo>
                <a:lnTo>
                  <a:pt x="411088" y="102399"/>
                </a:lnTo>
                <a:lnTo>
                  <a:pt x="373027" y="125163"/>
                </a:lnTo>
                <a:lnTo>
                  <a:pt x="336364" y="149928"/>
                </a:lnTo>
                <a:lnTo>
                  <a:pt x="301173" y="176618"/>
                </a:lnTo>
                <a:lnTo>
                  <a:pt x="267531" y="205158"/>
                </a:lnTo>
                <a:lnTo>
                  <a:pt x="235513" y="235473"/>
                </a:lnTo>
                <a:lnTo>
                  <a:pt x="205194" y="267488"/>
                </a:lnTo>
                <a:lnTo>
                  <a:pt x="176650" y="301126"/>
                </a:lnTo>
                <a:lnTo>
                  <a:pt x="149956" y="336314"/>
                </a:lnTo>
                <a:lnTo>
                  <a:pt x="125187" y="372974"/>
                </a:lnTo>
                <a:lnTo>
                  <a:pt x="102420" y="411033"/>
                </a:lnTo>
                <a:lnTo>
                  <a:pt x="81729" y="450414"/>
                </a:lnTo>
                <a:lnTo>
                  <a:pt x="63189" y="491043"/>
                </a:lnTo>
                <a:lnTo>
                  <a:pt x="46877" y="532844"/>
                </a:lnTo>
                <a:lnTo>
                  <a:pt x="32868" y="575741"/>
                </a:lnTo>
                <a:lnTo>
                  <a:pt x="21236" y="619659"/>
                </a:lnTo>
                <a:lnTo>
                  <a:pt x="12058" y="664523"/>
                </a:lnTo>
                <a:lnTo>
                  <a:pt x="5409" y="710257"/>
                </a:lnTo>
                <a:lnTo>
                  <a:pt x="1365" y="756787"/>
                </a:lnTo>
                <a:lnTo>
                  <a:pt x="0" y="804037"/>
                </a:lnTo>
                <a:lnTo>
                  <a:pt x="0" y="4020312"/>
                </a:lnTo>
                <a:lnTo>
                  <a:pt x="1365" y="4067552"/>
                </a:lnTo>
                <a:lnTo>
                  <a:pt x="5409" y="4114074"/>
                </a:lnTo>
                <a:lnTo>
                  <a:pt x="12058" y="4159802"/>
                </a:lnTo>
                <a:lnTo>
                  <a:pt x="21236" y="4204661"/>
                </a:lnTo>
                <a:lnTo>
                  <a:pt x="32868" y="4248575"/>
                </a:lnTo>
                <a:lnTo>
                  <a:pt x="46877" y="4291469"/>
                </a:lnTo>
                <a:lnTo>
                  <a:pt x="63189" y="4333267"/>
                </a:lnTo>
                <a:lnTo>
                  <a:pt x="81729" y="4373895"/>
                </a:lnTo>
                <a:lnTo>
                  <a:pt x="102420" y="4413275"/>
                </a:lnTo>
                <a:lnTo>
                  <a:pt x="125187" y="4451334"/>
                </a:lnTo>
                <a:lnTo>
                  <a:pt x="149956" y="4487996"/>
                </a:lnTo>
                <a:lnTo>
                  <a:pt x="176650" y="4523184"/>
                </a:lnTo>
                <a:lnTo>
                  <a:pt x="205194" y="4556825"/>
                </a:lnTo>
                <a:lnTo>
                  <a:pt x="235513" y="4588841"/>
                </a:lnTo>
                <a:lnTo>
                  <a:pt x="267531" y="4619159"/>
                </a:lnTo>
                <a:lnTo>
                  <a:pt x="301173" y="4647702"/>
                </a:lnTo>
                <a:lnTo>
                  <a:pt x="336364" y="4674395"/>
                </a:lnTo>
                <a:lnTo>
                  <a:pt x="373027" y="4699163"/>
                </a:lnTo>
                <a:lnTo>
                  <a:pt x="411088" y="4721930"/>
                </a:lnTo>
                <a:lnTo>
                  <a:pt x="450472" y="4742620"/>
                </a:lnTo>
                <a:lnTo>
                  <a:pt x="491102" y="4761159"/>
                </a:lnTo>
                <a:lnTo>
                  <a:pt x="532903" y="4777471"/>
                </a:lnTo>
                <a:lnTo>
                  <a:pt x="575801" y="4791481"/>
                </a:lnTo>
                <a:lnTo>
                  <a:pt x="619719" y="4803112"/>
                </a:lnTo>
                <a:lnTo>
                  <a:pt x="664582" y="4812290"/>
                </a:lnTo>
                <a:lnTo>
                  <a:pt x="710315" y="4818939"/>
                </a:lnTo>
                <a:lnTo>
                  <a:pt x="756841" y="4822983"/>
                </a:lnTo>
                <a:lnTo>
                  <a:pt x="804087" y="4824349"/>
                </a:lnTo>
                <a:lnTo>
                  <a:pt x="6828599" y="4824349"/>
                </a:lnTo>
                <a:lnTo>
                  <a:pt x="6875848" y="4822983"/>
                </a:lnTo>
                <a:lnTo>
                  <a:pt x="6922378" y="4818939"/>
                </a:lnTo>
                <a:lnTo>
                  <a:pt x="6968113" y="4812290"/>
                </a:lnTo>
                <a:lnTo>
                  <a:pt x="7012977" y="4803112"/>
                </a:lnTo>
                <a:lnTo>
                  <a:pt x="7056895" y="4791481"/>
                </a:lnTo>
                <a:lnTo>
                  <a:pt x="7099792" y="4777471"/>
                </a:lnTo>
                <a:lnTo>
                  <a:pt x="7141592" y="4761159"/>
                </a:lnTo>
                <a:lnTo>
                  <a:pt x="7182221" y="4742620"/>
                </a:lnTo>
                <a:lnTo>
                  <a:pt x="7221602" y="4721930"/>
                </a:lnTo>
                <a:lnTo>
                  <a:pt x="7259661" y="4699163"/>
                </a:lnTo>
                <a:lnTo>
                  <a:pt x="7296322" y="4674395"/>
                </a:lnTo>
                <a:lnTo>
                  <a:pt x="7331509" y="4647702"/>
                </a:lnTo>
                <a:lnTo>
                  <a:pt x="7365148" y="4619159"/>
                </a:lnTo>
                <a:lnTo>
                  <a:pt x="7397162" y="4588841"/>
                </a:lnTo>
                <a:lnTo>
                  <a:pt x="7427477" y="4556825"/>
                </a:lnTo>
                <a:lnTo>
                  <a:pt x="7456018" y="4523184"/>
                </a:lnTo>
                <a:lnTo>
                  <a:pt x="7482708" y="4487996"/>
                </a:lnTo>
                <a:lnTo>
                  <a:pt x="7507472" y="4451334"/>
                </a:lnTo>
                <a:lnTo>
                  <a:pt x="7530236" y="4413275"/>
                </a:lnTo>
                <a:lnTo>
                  <a:pt x="7550924" y="4373895"/>
                </a:lnTo>
                <a:lnTo>
                  <a:pt x="7569459" y="4333267"/>
                </a:lnTo>
                <a:lnTo>
                  <a:pt x="7585768" y="4291469"/>
                </a:lnTo>
                <a:lnTo>
                  <a:pt x="7599775" y="4248575"/>
                </a:lnTo>
                <a:lnTo>
                  <a:pt x="7611404" y="4204661"/>
                </a:lnTo>
                <a:lnTo>
                  <a:pt x="7620580" y="4159802"/>
                </a:lnTo>
                <a:lnTo>
                  <a:pt x="7627228" y="4114074"/>
                </a:lnTo>
                <a:lnTo>
                  <a:pt x="7631271" y="4067552"/>
                </a:lnTo>
                <a:lnTo>
                  <a:pt x="7632636" y="4020312"/>
                </a:lnTo>
                <a:lnTo>
                  <a:pt x="7632636" y="804037"/>
                </a:lnTo>
                <a:lnTo>
                  <a:pt x="7631271" y="756787"/>
                </a:lnTo>
                <a:lnTo>
                  <a:pt x="7627228" y="710257"/>
                </a:lnTo>
                <a:lnTo>
                  <a:pt x="7620580" y="664523"/>
                </a:lnTo>
                <a:lnTo>
                  <a:pt x="7611404" y="619659"/>
                </a:lnTo>
                <a:lnTo>
                  <a:pt x="7599775" y="575741"/>
                </a:lnTo>
                <a:lnTo>
                  <a:pt x="7585768" y="532844"/>
                </a:lnTo>
                <a:lnTo>
                  <a:pt x="7569459" y="491043"/>
                </a:lnTo>
                <a:lnTo>
                  <a:pt x="7550924" y="450414"/>
                </a:lnTo>
                <a:lnTo>
                  <a:pt x="7530236" y="411033"/>
                </a:lnTo>
                <a:lnTo>
                  <a:pt x="7507472" y="372974"/>
                </a:lnTo>
                <a:lnTo>
                  <a:pt x="7482708" y="336314"/>
                </a:lnTo>
                <a:lnTo>
                  <a:pt x="7456018" y="301126"/>
                </a:lnTo>
                <a:lnTo>
                  <a:pt x="7427477" y="267488"/>
                </a:lnTo>
                <a:lnTo>
                  <a:pt x="7397162" y="235473"/>
                </a:lnTo>
                <a:lnTo>
                  <a:pt x="7365148" y="205158"/>
                </a:lnTo>
                <a:lnTo>
                  <a:pt x="7331509" y="176618"/>
                </a:lnTo>
                <a:lnTo>
                  <a:pt x="7296322" y="149928"/>
                </a:lnTo>
                <a:lnTo>
                  <a:pt x="7259661" y="125163"/>
                </a:lnTo>
                <a:lnTo>
                  <a:pt x="7221602" y="102399"/>
                </a:lnTo>
                <a:lnTo>
                  <a:pt x="7182221" y="81712"/>
                </a:lnTo>
                <a:lnTo>
                  <a:pt x="7141592" y="63176"/>
                </a:lnTo>
                <a:lnTo>
                  <a:pt x="7099792" y="46867"/>
                </a:lnTo>
                <a:lnTo>
                  <a:pt x="7056895" y="32860"/>
                </a:lnTo>
                <a:lnTo>
                  <a:pt x="7012977" y="21231"/>
                </a:lnTo>
                <a:lnTo>
                  <a:pt x="6968113" y="12056"/>
                </a:lnTo>
                <a:lnTo>
                  <a:pt x="6922378" y="5408"/>
                </a:lnTo>
                <a:lnTo>
                  <a:pt x="6875848" y="1364"/>
                </a:lnTo>
                <a:lnTo>
                  <a:pt x="6828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1557400"/>
            <a:ext cx="7633334" cy="4824730"/>
          </a:xfrm>
          <a:custGeom>
            <a:avLst/>
            <a:gdLst/>
            <a:ahLst/>
            <a:cxnLst/>
            <a:rect l="l" t="t" r="r" b="b"/>
            <a:pathLst>
              <a:path w="7633334" h="4824730">
                <a:moveTo>
                  <a:pt x="0" y="804037"/>
                </a:moveTo>
                <a:lnTo>
                  <a:pt x="1365" y="756787"/>
                </a:lnTo>
                <a:lnTo>
                  <a:pt x="5409" y="710257"/>
                </a:lnTo>
                <a:lnTo>
                  <a:pt x="12058" y="664523"/>
                </a:lnTo>
                <a:lnTo>
                  <a:pt x="21236" y="619659"/>
                </a:lnTo>
                <a:lnTo>
                  <a:pt x="32868" y="575741"/>
                </a:lnTo>
                <a:lnTo>
                  <a:pt x="46877" y="532844"/>
                </a:lnTo>
                <a:lnTo>
                  <a:pt x="63189" y="491043"/>
                </a:lnTo>
                <a:lnTo>
                  <a:pt x="81729" y="450414"/>
                </a:lnTo>
                <a:lnTo>
                  <a:pt x="102420" y="411033"/>
                </a:lnTo>
                <a:lnTo>
                  <a:pt x="125187" y="372974"/>
                </a:lnTo>
                <a:lnTo>
                  <a:pt x="149956" y="336314"/>
                </a:lnTo>
                <a:lnTo>
                  <a:pt x="176650" y="301126"/>
                </a:lnTo>
                <a:lnTo>
                  <a:pt x="205194" y="267488"/>
                </a:lnTo>
                <a:lnTo>
                  <a:pt x="235513" y="235473"/>
                </a:lnTo>
                <a:lnTo>
                  <a:pt x="267531" y="205158"/>
                </a:lnTo>
                <a:lnTo>
                  <a:pt x="301173" y="176618"/>
                </a:lnTo>
                <a:lnTo>
                  <a:pt x="336364" y="149928"/>
                </a:lnTo>
                <a:lnTo>
                  <a:pt x="373027" y="125163"/>
                </a:lnTo>
                <a:lnTo>
                  <a:pt x="411088" y="102399"/>
                </a:lnTo>
                <a:lnTo>
                  <a:pt x="450472" y="81712"/>
                </a:lnTo>
                <a:lnTo>
                  <a:pt x="491102" y="63176"/>
                </a:lnTo>
                <a:lnTo>
                  <a:pt x="532903" y="46867"/>
                </a:lnTo>
                <a:lnTo>
                  <a:pt x="575801" y="32860"/>
                </a:lnTo>
                <a:lnTo>
                  <a:pt x="619719" y="21231"/>
                </a:lnTo>
                <a:lnTo>
                  <a:pt x="664582" y="12056"/>
                </a:lnTo>
                <a:lnTo>
                  <a:pt x="710315" y="5408"/>
                </a:lnTo>
                <a:lnTo>
                  <a:pt x="756841" y="1364"/>
                </a:lnTo>
                <a:lnTo>
                  <a:pt x="804087" y="0"/>
                </a:lnTo>
                <a:lnTo>
                  <a:pt x="6828599" y="0"/>
                </a:lnTo>
                <a:lnTo>
                  <a:pt x="6875848" y="1364"/>
                </a:lnTo>
                <a:lnTo>
                  <a:pt x="6922378" y="5408"/>
                </a:lnTo>
                <a:lnTo>
                  <a:pt x="6968113" y="12056"/>
                </a:lnTo>
                <a:lnTo>
                  <a:pt x="7012977" y="21231"/>
                </a:lnTo>
                <a:lnTo>
                  <a:pt x="7056895" y="32860"/>
                </a:lnTo>
                <a:lnTo>
                  <a:pt x="7099792" y="46867"/>
                </a:lnTo>
                <a:lnTo>
                  <a:pt x="7141592" y="63176"/>
                </a:lnTo>
                <a:lnTo>
                  <a:pt x="7182221" y="81712"/>
                </a:lnTo>
                <a:lnTo>
                  <a:pt x="7221602" y="102399"/>
                </a:lnTo>
                <a:lnTo>
                  <a:pt x="7259661" y="125163"/>
                </a:lnTo>
                <a:lnTo>
                  <a:pt x="7296322" y="149928"/>
                </a:lnTo>
                <a:lnTo>
                  <a:pt x="7331509" y="176618"/>
                </a:lnTo>
                <a:lnTo>
                  <a:pt x="7365148" y="205158"/>
                </a:lnTo>
                <a:lnTo>
                  <a:pt x="7397162" y="235473"/>
                </a:lnTo>
                <a:lnTo>
                  <a:pt x="7427477" y="267488"/>
                </a:lnTo>
                <a:lnTo>
                  <a:pt x="7456018" y="301126"/>
                </a:lnTo>
                <a:lnTo>
                  <a:pt x="7482708" y="336314"/>
                </a:lnTo>
                <a:lnTo>
                  <a:pt x="7507472" y="372974"/>
                </a:lnTo>
                <a:lnTo>
                  <a:pt x="7530236" y="411033"/>
                </a:lnTo>
                <a:lnTo>
                  <a:pt x="7550924" y="450414"/>
                </a:lnTo>
                <a:lnTo>
                  <a:pt x="7569459" y="491043"/>
                </a:lnTo>
                <a:lnTo>
                  <a:pt x="7585768" y="532844"/>
                </a:lnTo>
                <a:lnTo>
                  <a:pt x="7599775" y="575741"/>
                </a:lnTo>
                <a:lnTo>
                  <a:pt x="7611404" y="619659"/>
                </a:lnTo>
                <a:lnTo>
                  <a:pt x="7620580" y="664523"/>
                </a:lnTo>
                <a:lnTo>
                  <a:pt x="7627228" y="710257"/>
                </a:lnTo>
                <a:lnTo>
                  <a:pt x="7631271" y="756787"/>
                </a:lnTo>
                <a:lnTo>
                  <a:pt x="7632636" y="804037"/>
                </a:lnTo>
                <a:lnTo>
                  <a:pt x="7632763" y="4020312"/>
                </a:lnTo>
                <a:lnTo>
                  <a:pt x="7631271" y="4067552"/>
                </a:lnTo>
                <a:lnTo>
                  <a:pt x="7627228" y="4114074"/>
                </a:lnTo>
                <a:lnTo>
                  <a:pt x="7620580" y="4159802"/>
                </a:lnTo>
                <a:lnTo>
                  <a:pt x="7611404" y="4204661"/>
                </a:lnTo>
                <a:lnTo>
                  <a:pt x="7599775" y="4248575"/>
                </a:lnTo>
                <a:lnTo>
                  <a:pt x="7585768" y="4291469"/>
                </a:lnTo>
                <a:lnTo>
                  <a:pt x="7569459" y="4333267"/>
                </a:lnTo>
                <a:lnTo>
                  <a:pt x="7550924" y="4373895"/>
                </a:lnTo>
                <a:lnTo>
                  <a:pt x="7530236" y="4413275"/>
                </a:lnTo>
                <a:lnTo>
                  <a:pt x="7507472" y="4451334"/>
                </a:lnTo>
                <a:lnTo>
                  <a:pt x="7482708" y="4487996"/>
                </a:lnTo>
                <a:lnTo>
                  <a:pt x="7456018" y="4523184"/>
                </a:lnTo>
                <a:lnTo>
                  <a:pt x="7427477" y="4556825"/>
                </a:lnTo>
                <a:lnTo>
                  <a:pt x="7397162" y="4588841"/>
                </a:lnTo>
                <a:lnTo>
                  <a:pt x="7365148" y="4619159"/>
                </a:lnTo>
                <a:lnTo>
                  <a:pt x="7331509" y="4647702"/>
                </a:lnTo>
                <a:lnTo>
                  <a:pt x="7296322" y="4674395"/>
                </a:lnTo>
                <a:lnTo>
                  <a:pt x="7259661" y="4699163"/>
                </a:lnTo>
                <a:lnTo>
                  <a:pt x="7221602" y="4721930"/>
                </a:lnTo>
                <a:lnTo>
                  <a:pt x="7182221" y="4742620"/>
                </a:lnTo>
                <a:lnTo>
                  <a:pt x="7141592" y="4761159"/>
                </a:lnTo>
                <a:lnTo>
                  <a:pt x="7099792" y="4777471"/>
                </a:lnTo>
                <a:lnTo>
                  <a:pt x="7056895" y="4791481"/>
                </a:lnTo>
                <a:lnTo>
                  <a:pt x="7012977" y="4803112"/>
                </a:lnTo>
                <a:lnTo>
                  <a:pt x="6968113" y="4812290"/>
                </a:lnTo>
                <a:lnTo>
                  <a:pt x="6922378" y="4818939"/>
                </a:lnTo>
                <a:lnTo>
                  <a:pt x="6875848" y="4822983"/>
                </a:lnTo>
                <a:lnTo>
                  <a:pt x="6828599" y="4824349"/>
                </a:lnTo>
                <a:lnTo>
                  <a:pt x="804087" y="4824349"/>
                </a:lnTo>
                <a:lnTo>
                  <a:pt x="756841" y="4822983"/>
                </a:lnTo>
                <a:lnTo>
                  <a:pt x="710315" y="4818939"/>
                </a:lnTo>
                <a:lnTo>
                  <a:pt x="664582" y="4812290"/>
                </a:lnTo>
                <a:lnTo>
                  <a:pt x="619719" y="4803112"/>
                </a:lnTo>
                <a:lnTo>
                  <a:pt x="575801" y="4791481"/>
                </a:lnTo>
                <a:lnTo>
                  <a:pt x="532903" y="4777471"/>
                </a:lnTo>
                <a:lnTo>
                  <a:pt x="491102" y="4761159"/>
                </a:lnTo>
                <a:lnTo>
                  <a:pt x="450472" y="4742620"/>
                </a:lnTo>
                <a:lnTo>
                  <a:pt x="411088" y="4721930"/>
                </a:lnTo>
                <a:lnTo>
                  <a:pt x="373027" y="4699163"/>
                </a:lnTo>
                <a:lnTo>
                  <a:pt x="336364" y="4674395"/>
                </a:lnTo>
                <a:lnTo>
                  <a:pt x="301173" y="4647702"/>
                </a:lnTo>
                <a:lnTo>
                  <a:pt x="267531" y="4619159"/>
                </a:lnTo>
                <a:lnTo>
                  <a:pt x="235513" y="4588841"/>
                </a:lnTo>
                <a:lnTo>
                  <a:pt x="205194" y="4556825"/>
                </a:lnTo>
                <a:lnTo>
                  <a:pt x="176650" y="4523184"/>
                </a:lnTo>
                <a:lnTo>
                  <a:pt x="149956" y="4487996"/>
                </a:lnTo>
                <a:lnTo>
                  <a:pt x="125187" y="4451334"/>
                </a:lnTo>
                <a:lnTo>
                  <a:pt x="102420" y="4413275"/>
                </a:lnTo>
                <a:lnTo>
                  <a:pt x="81729" y="4373895"/>
                </a:lnTo>
                <a:lnTo>
                  <a:pt x="63189" y="4333267"/>
                </a:lnTo>
                <a:lnTo>
                  <a:pt x="46877" y="4291469"/>
                </a:lnTo>
                <a:lnTo>
                  <a:pt x="32868" y="4248575"/>
                </a:lnTo>
                <a:lnTo>
                  <a:pt x="21236" y="4204661"/>
                </a:lnTo>
                <a:lnTo>
                  <a:pt x="12058" y="4159802"/>
                </a:lnTo>
                <a:lnTo>
                  <a:pt x="5409" y="4114074"/>
                </a:lnTo>
                <a:lnTo>
                  <a:pt x="1365" y="4067552"/>
                </a:lnTo>
                <a:lnTo>
                  <a:pt x="0" y="4020312"/>
                </a:lnTo>
                <a:lnTo>
                  <a:pt x="0" y="804037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5844" y="2017776"/>
            <a:ext cx="2653283" cy="62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3159" y="2017776"/>
            <a:ext cx="989076" cy="620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6268" y="2017776"/>
            <a:ext cx="1037844" cy="620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143" y="2017776"/>
            <a:ext cx="591311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747" y="2474976"/>
            <a:ext cx="2212848" cy="620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8500" y="2932176"/>
            <a:ext cx="705611" cy="620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8143" y="2932176"/>
            <a:ext cx="591311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747" y="3389376"/>
            <a:ext cx="1524000" cy="6202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7780" y="3389376"/>
            <a:ext cx="1155192" cy="620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7004" y="3389376"/>
            <a:ext cx="2031492" cy="6202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7696" y="3389376"/>
            <a:ext cx="1528572" cy="6202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0300" y="3389376"/>
            <a:ext cx="1155192" cy="6202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9523" y="3389376"/>
            <a:ext cx="894587" cy="620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8143" y="3389376"/>
            <a:ext cx="676655" cy="620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747" y="3846576"/>
            <a:ext cx="3151631" cy="620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4552" y="3846576"/>
            <a:ext cx="1271015" cy="6202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19600" y="3846576"/>
            <a:ext cx="653796" cy="620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7428" y="3846576"/>
            <a:ext cx="893063" cy="6202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4523" y="3846576"/>
            <a:ext cx="653796" cy="620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02352" y="3846576"/>
            <a:ext cx="2077211" cy="6202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747" y="4303776"/>
            <a:ext cx="1584960" cy="6202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8739" y="4303776"/>
            <a:ext cx="836675" cy="6202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9448" y="4303776"/>
            <a:ext cx="894588" cy="620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8067" y="4303776"/>
            <a:ext cx="838200" cy="6202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0300" y="4303776"/>
            <a:ext cx="2343912" cy="6202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8244" y="4303776"/>
            <a:ext cx="836676" cy="6202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8952" y="4303776"/>
            <a:ext cx="1056131" cy="6202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9115" y="4303776"/>
            <a:ext cx="838200" cy="6202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51347" y="4303776"/>
            <a:ext cx="1525524" cy="6202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97623" y="4303776"/>
            <a:ext cx="856487" cy="6202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48143" y="4303776"/>
            <a:ext cx="591311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9747" y="4760976"/>
            <a:ext cx="1810512" cy="6202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4291" y="4760976"/>
            <a:ext cx="633984" cy="6202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2307" y="4760976"/>
            <a:ext cx="1895856" cy="6202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2195" y="4760976"/>
            <a:ext cx="632459" cy="6202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70676" y="4760976"/>
            <a:ext cx="1583435" cy="6202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48143" y="4760976"/>
            <a:ext cx="592835" cy="6202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9747" y="5218176"/>
            <a:ext cx="894588" cy="6202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8368" y="5218176"/>
            <a:ext cx="589788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187" y="5218176"/>
            <a:ext cx="1930908" cy="6202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93877" y="2104135"/>
            <a:ext cx="2477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1705" algn="l"/>
              </a:tabLst>
            </a:pP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o	mo</a:t>
            </a:r>
            <a:r>
              <a:rPr sz="3000" spc="0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n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21532" y="2561285"/>
            <a:ext cx="12287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latin typeface="Calibri"/>
                <a:cs typeface="Calibri"/>
              </a:rPr>
              <a:t>preciso,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42865" y="2561285"/>
            <a:ext cx="2045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5715" algn="l"/>
              </a:tabLst>
            </a:pPr>
            <a:r>
              <a:rPr sz="3000" spc="-5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nda</a:t>
            </a:r>
            <a:r>
              <a:rPr sz="3000" dirty="0">
                <a:latin typeface="Calibri"/>
                <a:cs typeface="Calibri"/>
              </a:rPr>
              <a:t>,	l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spc="-50" dirty="0">
                <a:latin typeface="Calibri"/>
                <a:cs typeface="Calibri"/>
              </a:rPr>
              <a:t>v</a:t>
            </a:r>
            <a:r>
              <a:rPr sz="3000" spc="-5" dirty="0">
                <a:latin typeface="Calibri"/>
                <a:cs typeface="Calibri"/>
              </a:rPr>
              <a:t>ar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26333" y="2104135"/>
            <a:ext cx="40728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883919" algn="l"/>
                <a:tab pos="3514725" algn="l"/>
              </a:tabLst>
            </a:pP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spc="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ejame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o	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endParaRPr sz="3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3000" spc="-10" dirty="0">
                <a:latin typeface="Calibri"/>
                <a:cs typeface="Calibri"/>
              </a:rPr>
              <a:t>em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3877" y="2561285"/>
            <a:ext cx="33242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2330" algn="l"/>
              </a:tabLst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sequências</a:t>
            </a:r>
            <a:r>
              <a:rPr sz="3000" spc="-5" dirty="0">
                <a:latin typeface="Calibri"/>
                <a:cs typeface="Calibri"/>
              </a:rPr>
              <a:t>,	</a:t>
            </a:r>
            <a:r>
              <a:rPr sz="3000" dirty="0">
                <a:latin typeface="Calibri"/>
                <a:cs typeface="Calibri"/>
              </a:rPr>
              <a:t>é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327275" algn="l"/>
              </a:tabLst>
            </a:pPr>
            <a:r>
              <a:rPr sz="3000" spc="-15" dirty="0">
                <a:latin typeface="Calibri"/>
                <a:cs typeface="Calibri"/>
              </a:rPr>
              <a:t>consideração	</a:t>
            </a:r>
            <a:r>
              <a:rPr sz="3000" spc="-20" dirty="0">
                <a:latin typeface="Calibri"/>
                <a:cs typeface="Calibri"/>
              </a:rPr>
              <a:t>outras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75557" y="3018790"/>
            <a:ext cx="1692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alibri"/>
                <a:cs typeface="Calibri"/>
              </a:rPr>
              <a:t>dimensões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23609" y="3018790"/>
            <a:ext cx="1476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2380" algn="l"/>
              </a:tabLst>
            </a:pP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om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:	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3877" y="3475990"/>
            <a:ext cx="3314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9575" algn="l"/>
              </a:tabLst>
            </a:pP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tempo	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destinado</a:t>
            </a:r>
            <a:r>
              <a:rPr sz="3000" spc="-15" dirty="0"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31029" y="3475990"/>
            <a:ext cx="3067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3775" algn="l"/>
                <a:tab pos="2665730" algn="l"/>
              </a:tabLst>
            </a:pPr>
            <a:r>
              <a:rPr sz="3000" dirty="0">
                <a:latin typeface="Calibri"/>
                <a:cs typeface="Calibri"/>
              </a:rPr>
              <a:t>as	</a:t>
            </a:r>
            <a:r>
              <a:rPr sz="30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pa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s	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3877" y="3933266"/>
            <a:ext cx="700532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desenvolvimento</a:t>
            </a:r>
            <a:r>
              <a:rPr sz="3000" spc="-20" dirty="0">
                <a:latin typeface="Calibri"/>
                <a:cs typeface="Calibri"/>
              </a:rPr>
              <a:t>, </a:t>
            </a:r>
            <a:r>
              <a:rPr sz="3000" spc="-10" dirty="0">
                <a:latin typeface="Calibri"/>
                <a:cs typeface="Calibri"/>
              </a:rPr>
              <a:t>os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tipos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de atividades</a:t>
            </a:r>
            <a:r>
              <a:rPr sz="3000" spc="-10" dirty="0">
                <a:latin typeface="Calibri"/>
                <a:cs typeface="Calibri"/>
              </a:rPr>
              <a:t>, </a:t>
            </a:r>
            <a:r>
              <a:rPr sz="3000" dirty="0">
                <a:latin typeface="Calibri"/>
                <a:cs typeface="Calibri"/>
              </a:rPr>
              <a:t>as 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formas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organização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dos alunos</a:t>
            </a:r>
            <a:r>
              <a:rPr sz="3000" spc="-5" dirty="0">
                <a:latin typeface="Calibri"/>
                <a:cs typeface="Calibri"/>
              </a:rPr>
              <a:t>,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os  </a:t>
            </a:r>
            <a:r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recursos </a:t>
            </a:r>
            <a:r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didáticos </a:t>
            </a:r>
            <a:r>
              <a:rPr sz="3000" spc="-20" dirty="0">
                <a:latin typeface="Calibri"/>
                <a:cs typeface="Calibri"/>
              </a:rPr>
              <a:t>para </a:t>
            </a:r>
            <a:r>
              <a:rPr sz="3000" spc="-15" dirty="0">
                <a:latin typeface="Calibri"/>
                <a:cs typeface="Calibri"/>
              </a:rPr>
              <a:t>utilização,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formas 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avaliação</a:t>
            </a:r>
            <a:r>
              <a:rPr sz="3000" spc="-2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5650" y="115951"/>
            <a:ext cx="7993380" cy="1354455"/>
          </a:xfrm>
          <a:custGeom>
            <a:avLst/>
            <a:gdLst/>
            <a:ahLst/>
            <a:cxnLst/>
            <a:rect l="l" t="t" r="r" b="b"/>
            <a:pathLst>
              <a:path w="7993380" h="1354455">
                <a:moveTo>
                  <a:pt x="0" y="1354074"/>
                </a:moveTo>
                <a:lnTo>
                  <a:pt x="7993126" y="1354074"/>
                </a:lnTo>
                <a:lnTo>
                  <a:pt x="7993126" y="0"/>
                </a:lnTo>
                <a:lnTo>
                  <a:pt x="0" y="0"/>
                </a:lnTo>
                <a:lnTo>
                  <a:pt x="0" y="1354074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34644" y="141224"/>
            <a:ext cx="7836534" cy="127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Sequência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didática: sistematização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monitoramento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das ações  rumo a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novas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aprendizagens</a:t>
            </a:r>
            <a:endParaRPr sz="2000">
              <a:latin typeface="Arial"/>
              <a:cs typeface="Arial"/>
            </a:endParaRPr>
          </a:p>
          <a:p>
            <a:pPr marL="6405245" marR="5715" indent="-257810" algn="r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Arial"/>
                <a:cs typeface="Arial"/>
              </a:rPr>
              <a:t>Juliana de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Melo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Lima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Telma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Ferraz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Leal  Rosinalda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Teles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885176" y="1557400"/>
            <a:ext cx="1223962" cy="47005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580" y="713231"/>
            <a:ext cx="1150620" cy="42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6776" y="713231"/>
            <a:ext cx="411480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3832" y="713231"/>
            <a:ext cx="1264920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4327" y="713231"/>
            <a:ext cx="414527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4432" y="713231"/>
            <a:ext cx="413004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3011" y="713231"/>
            <a:ext cx="670560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9148" y="713231"/>
            <a:ext cx="411479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6204" y="713231"/>
            <a:ext cx="1109471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1252" y="713231"/>
            <a:ext cx="411479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8308" y="713231"/>
            <a:ext cx="486156" cy="420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0040" y="713231"/>
            <a:ext cx="413003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8620" y="713231"/>
            <a:ext cx="967739" cy="420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1935" y="713231"/>
            <a:ext cx="413003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90515" y="713231"/>
            <a:ext cx="755903" cy="420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1996" y="713231"/>
            <a:ext cx="411479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9052" y="713231"/>
            <a:ext cx="1222248" cy="420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6876" y="713231"/>
            <a:ext cx="413003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15455" y="713231"/>
            <a:ext cx="627888" cy="420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98919" y="713231"/>
            <a:ext cx="413003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67500" y="713231"/>
            <a:ext cx="1505711" cy="4206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28788" y="713231"/>
            <a:ext cx="414527" cy="420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819" y="1299972"/>
            <a:ext cx="1225295" cy="382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7172" y="1299972"/>
            <a:ext cx="379475" cy="382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22704" y="1299972"/>
            <a:ext cx="859536" cy="3825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8295" y="1299972"/>
            <a:ext cx="390144" cy="3825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44495" y="1299972"/>
            <a:ext cx="377951" cy="382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19" y="2122932"/>
            <a:ext cx="1351788" cy="3825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3664" y="2122932"/>
            <a:ext cx="379475" cy="382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49195" y="2122932"/>
            <a:ext cx="1557528" cy="3825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92779" y="2122932"/>
            <a:ext cx="390144" cy="3825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68979" y="2122932"/>
            <a:ext cx="377951" cy="382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5819" y="4866132"/>
            <a:ext cx="1191768" cy="3825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3644" y="4866132"/>
            <a:ext cx="374904" cy="3825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4604" y="4866132"/>
            <a:ext cx="848868" cy="3825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9527" y="4866132"/>
            <a:ext cx="390144" cy="3825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5727" y="4866132"/>
            <a:ext cx="377951" cy="382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77290" y="503301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PÁG: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977290" y="776096"/>
            <a:ext cx="7025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Projeto Didático: Os nomes e perfis dos animais de</a:t>
            </a:r>
            <a:r>
              <a:rPr sz="2000" spc="-170" dirty="0"/>
              <a:t> </a:t>
            </a:r>
            <a:r>
              <a:rPr sz="2000" dirty="0"/>
              <a:t>estimação</a:t>
            </a:r>
            <a:endParaRPr sz="2000"/>
          </a:p>
        </p:txBody>
      </p:sp>
      <p:sp>
        <p:nvSpPr>
          <p:cNvPr id="42" name="object 42"/>
          <p:cNvSpPr txBox="1"/>
          <p:nvPr/>
        </p:nvSpPr>
        <p:spPr>
          <a:xfrm>
            <a:off x="977290" y="1082421"/>
            <a:ext cx="747839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Professor: Sidney Alexandre da Costa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Alves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Objetivo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geral:</a:t>
            </a:r>
            <a:endParaRPr sz="18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buChar char="-"/>
              <a:tabLst>
                <a:tab pos="165735" algn="l"/>
              </a:tabLst>
            </a:pPr>
            <a:r>
              <a:rPr sz="1800" spc="-5" dirty="0">
                <a:latin typeface="Arial"/>
                <a:cs typeface="Arial"/>
              </a:rPr>
              <a:t>proporcionar aos estudantes identificar e elaborar o perfil </a:t>
            </a:r>
            <a:r>
              <a:rPr sz="1800" dirty="0">
                <a:latin typeface="Arial"/>
                <a:cs typeface="Arial"/>
              </a:rPr>
              <a:t>característico  </a:t>
            </a:r>
            <a:r>
              <a:rPr sz="1800" spc="-5" dirty="0">
                <a:latin typeface="Arial"/>
                <a:cs typeface="Arial"/>
              </a:rPr>
              <a:t>dos animais 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estimação.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Objetivos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específicos: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ler poemas para antecipações e compreensão 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sentidos;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spcBef>
                <a:spcPts val="5"/>
              </a:spcBef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ler textos </a:t>
            </a:r>
            <a:r>
              <a:rPr sz="1800" dirty="0">
                <a:latin typeface="Arial"/>
                <a:cs typeface="Arial"/>
              </a:rPr>
              <a:t>científicos </a:t>
            </a:r>
            <a:r>
              <a:rPr sz="1800" spc="-5" dirty="0">
                <a:latin typeface="Arial"/>
                <a:cs typeface="Arial"/>
              </a:rPr>
              <a:t>para antecipações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compreensão 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sentidos;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produzir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poemas;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refletir sobre </a:t>
            </a:r>
            <a:r>
              <a:rPr sz="1800" dirty="0">
                <a:latin typeface="Arial"/>
                <a:cs typeface="Arial"/>
              </a:rPr>
              <a:t>características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dirty="0">
                <a:latin typeface="Arial"/>
                <a:cs typeface="Arial"/>
              </a:rPr>
              <a:t>Sistema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Escrita </a:t>
            </a:r>
            <a:r>
              <a:rPr sz="1800" spc="-5" dirty="0">
                <a:latin typeface="Arial"/>
                <a:cs typeface="Arial"/>
              </a:rPr>
              <a:t>Alfabética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(SEA);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355" algn="l"/>
              </a:tabLst>
            </a:pPr>
            <a:r>
              <a:rPr sz="1800" spc="-5" dirty="0">
                <a:latin typeface="Arial"/>
                <a:cs typeface="Arial"/>
              </a:rPr>
              <a:t>conhecer os animais do ambiente familiar; compreender o conceito de  animal de estimação;</a:t>
            </a:r>
            <a:endParaRPr sz="18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-"/>
              <a:tabLst>
                <a:tab pos="297815" algn="l"/>
                <a:tab pos="298450" algn="l"/>
                <a:tab pos="1852295" algn="l"/>
                <a:tab pos="2187575" algn="l"/>
                <a:tab pos="3641725" algn="l"/>
                <a:tab pos="4105275" algn="l"/>
                <a:tab pos="5001260" algn="l"/>
                <a:tab pos="6086475" algn="l"/>
                <a:tab pos="7005955" algn="l"/>
              </a:tabLst>
            </a:pP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reender	a	comput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ção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	dad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;	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stru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	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o	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computação 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dados;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construir quadros e gráficos </a:t>
            </a:r>
            <a:r>
              <a:rPr sz="1800" dirty="0">
                <a:latin typeface="Arial"/>
                <a:cs typeface="Arial"/>
              </a:rPr>
              <a:t>com características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animais.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Produto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Final: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ct val="100000"/>
              </a:lnSpc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exposição na sala de aula de um acervo temático produzido pela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turma:</a:t>
            </a:r>
            <a:endParaRPr sz="1800">
              <a:latin typeface="Arial"/>
              <a:cs typeface="Arial"/>
            </a:endParaRPr>
          </a:p>
          <a:p>
            <a:pPr marL="278130" indent="-26543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78765" algn="l"/>
              </a:tabLst>
            </a:pPr>
            <a:r>
              <a:rPr sz="1800" spc="-5" dirty="0">
                <a:latin typeface="Arial"/>
                <a:cs typeface="Arial"/>
              </a:rPr>
              <a:t>imagético composto por tabela, quadros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gráficos;</a:t>
            </a:r>
            <a:endParaRPr sz="1800">
              <a:latin typeface="Arial"/>
              <a:cs typeface="Arial"/>
            </a:endParaRPr>
          </a:p>
          <a:p>
            <a:pPr marL="278130" indent="-265430">
              <a:lnSpc>
                <a:spcPct val="100000"/>
              </a:lnSpc>
              <a:buAutoNum type="alphaLcParenR"/>
              <a:tabLst>
                <a:tab pos="278765" algn="l"/>
              </a:tabLst>
            </a:pPr>
            <a:r>
              <a:rPr sz="1800" spc="-5" dirty="0">
                <a:latin typeface="Arial"/>
                <a:cs typeface="Arial"/>
              </a:rPr>
              <a:t>textual formado por</a:t>
            </a:r>
            <a:r>
              <a:rPr sz="1800" spc="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poemas.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308" y="603504"/>
            <a:ext cx="1402080" cy="382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7444" y="603504"/>
            <a:ext cx="379475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2976" y="603504"/>
            <a:ext cx="1389888" cy="382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20" y="603504"/>
            <a:ext cx="377951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2927" y="603504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308" y="1091183"/>
            <a:ext cx="1379220" cy="38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4583" y="1091183"/>
            <a:ext cx="377952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8592" y="1091183"/>
            <a:ext cx="1414271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8920" y="1091183"/>
            <a:ext cx="377951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2927" y="1091183"/>
            <a:ext cx="377951" cy="38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90168" y="660653"/>
            <a:ext cx="231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Disciplinas</a:t>
            </a:r>
            <a:r>
              <a:rPr sz="1800" spc="-45" dirty="0"/>
              <a:t> </a:t>
            </a:r>
            <a:r>
              <a:rPr sz="1800" spc="-5" dirty="0"/>
              <a:t>envolvidas:</a:t>
            </a:r>
            <a:endParaRPr sz="1800"/>
          </a:p>
        </p:txBody>
      </p:sp>
      <p:sp>
        <p:nvSpPr>
          <p:cNvPr id="15" name="object 15"/>
          <p:cNvSpPr txBox="1"/>
          <p:nvPr/>
        </p:nvSpPr>
        <p:spPr>
          <a:xfrm>
            <a:off x="690168" y="934974"/>
            <a:ext cx="7766050" cy="499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língua Portuguesa, Matemática e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Ciências.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Momentos planejados: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1º fazer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leitura de poemas </a:t>
            </a:r>
            <a:r>
              <a:rPr sz="1400" spc="-10" dirty="0">
                <a:latin typeface="Arial"/>
                <a:cs typeface="Arial"/>
              </a:rPr>
              <a:t>para </a:t>
            </a:r>
            <a:r>
              <a:rPr sz="1400" spc="-5" dirty="0">
                <a:latin typeface="Arial"/>
                <a:cs typeface="Arial"/>
              </a:rPr>
              <a:t>exploração das características desse gênero textual, tendo  como tema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animais;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2º </a:t>
            </a:r>
            <a:r>
              <a:rPr sz="1400" spc="-5" dirty="0">
                <a:latin typeface="Arial"/>
                <a:cs typeface="Arial"/>
              </a:rPr>
              <a:t>fazer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leitura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poemas </a:t>
            </a:r>
            <a:r>
              <a:rPr sz="1400" dirty="0">
                <a:latin typeface="Arial"/>
                <a:cs typeface="Arial"/>
              </a:rPr>
              <a:t>e de </a:t>
            </a:r>
            <a:r>
              <a:rPr sz="1400" spc="-5" dirty="0">
                <a:latin typeface="Arial"/>
                <a:cs typeface="Arial"/>
              </a:rPr>
              <a:t>textos científicos para levantamento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informações sobre  animais 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caracterização de animais </a:t>
            </a:r>
            <a:r>
              <a:rPr sz="1400" spc="-10" dirty="0">
                <a:latin typeface="Arial"/>
                <a:cs typeface="Arial"/>
              </a:rPr>
              <a:t>domésticos,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partir de </a:t>
            </a:r>
            <a:r>
              <a:rPr sz="1400" spc="-10" dirty="0">
                <a:latin typeface="Arial"/>
                <a:cs typeface="Arial"/>
              </a:rPr>
              <a:t>questionamentos </a:t>
            </a:r>
            <a:r>
              <a:rPr sz="1400" spc="-5" dirty="0">
                <a:latin typeface="Arial"/>
                <a:cs typeface="Arial"/>
              </a:rPr>
              <a:t>sobre </a:t>
            </a:r>
            <a:r>
              <a:rPr sz="1400" spc="-10" dirty="0">
                <a:latin typeface="Arial"/>
                <a:cs typeface="Arial"/>
              </a:rPr>
              <a:t>os </a:t>
            </a:r>
            <a:r>
              <a:rPr sz="1400" spc="-5" dirty="0">
                <a:latin typeface="Arial"/>
                <a:cs typeface="Arial"/>
              </a:rPr>
              <a:t>conteúdos  </a:t>
            </a:r>
            <a:r>
              <a:rPr sz="1400" dirty="0">
                <a:latin typeface="Arial"/>
                <a:cs typeface="Arial"/>
              </a:rPr>
              <a:t>lidos;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3º </a:t>
            </a:r>
            <a:r>
              <a:rPr sz="1400" dirty="0">
                <a:latin typeface="Arial"/>
                <a:cs typeface="Arial"/>
              </a:rPr>
              <a:t>refletir sobre rimas a partir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leitura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poema;</a:t>
            </a:r>
            <a:endParaRPr sz="14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4º levantar </a:t>
            </a:r>
            <a:r>
              <a:rPr sz="1400" spc="-1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características de </a:t>
            </a:r>
            <a:r>
              <a:rPr sz="1400" dirty="0">
                <a:latin typeface="Arial"/>
                <a:cs typeface="Arial"/>
              </a:rPr>
              <a:t>um animal </a:t>
            </a:r>
            <a:r>
              <a:rPr sz="1400" spc="-10" dirty="0">
                <a:latin typeface="Arial"/>
                <a:cs typeface="Arial"/>
              </a:rPr>
              <a:t>doméstico, </a:t>
            </a:r>
            <a:r>
              <a:rPr sz="1400" dirty="0">
                <a:latin typeface="Arial"/>
                <a:cs typeface="Arial"/>
              </a:rPr>
              <a:t>o </a:t>
            </a:r>
            <a:r>
              <a:rPr sz="1400" spc="-5" dirty="0">
                <a:latin typeface="Arial"/>
                <a:cs typeface="Arial"/>
              </a:rPr>
              <a:t>gato, com questionamentos sobre </a:t>
            </a:r>
            <a:r>
              <a:rPr sz="1400" spc="-15" dirty="0">
                <a:latin typeface="Arial"/>
                <a:cs typeface="Arial"/>
              </a:rPr>
              <a:t>os  </a:t>
            </a:r>
            <a:r>
              <a:rPr sz="1400" dirty="0">
                <a:latin typeface="Arial"/>
                <a:cs typeface="Arial"/>
              </a:rPr>
              <a:t>conteúdos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lidos;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5º </a:t>
            </a:r>
            <a:r>
              <a:rPr sz="1400" spc="-5" dirty="0">
                <a:latin typeface="Arial"/>
                <a:cs typeface="Arial"/>
              </a:rPr>
              <a:t>explorar </a:t>
            </a:r>
            <a:r>
              <a:rPr sz="1400" dirty="0">
                <a:latin typeface="Arial"/>
                <a:cs typeface="Arial"/>
              </a:rPr>
              <a:t>rimas a partir de releitura de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poemas;</a:t>
            </a:r>
            <a:endParaRPr sz="14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6º escolher </a:t>
            </a:r>
            <a:r>
              <a:rPr sz="1400" dirty="0">
                <a:latin typeface="Arial"/>
                <a:cs typeface="Arial"/>
              </a:rPr>
              <a:t>um </a:t>
            </a:r>
            <a:r>
              <a:rPr sz="1400" spc="-5" dirty="0">
                <a:latin typeface="Arial"/>
                <a:cs typeface="Arial"/>
              </a:rPr>
              <a:t>animal doméstico </a:t>
            </a:r>
            <a:r>
              <a:rPr sz="1400" spc="-10" dirty="0">
                <a:latin typeface="Arial"/>
                <a:cs typeface="Arial"/>
              </a:rPr>
              <a:t>para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escrita </a:t>
            </a:r>
            <a:r>
              <a:rPr sz="1400" spc="-10" dirty="0">
                <a:latin typeface="Arial"/>
                <a:cs typeface="Arial"/>
              </a:rPr>
              <a:t>de poema </a:t>
            </a:r>
            <a:r>
              <a:rPr sz="1400" spc="-5" dirty="0">
                <a:latin typeface="Arial"/>
                <a:cs typeface="Arial"/>
              </a:rPr>
              <a:t>coletivo, com escolha de nome </a:t>
            </a:r>
            <a:r>
              <a:rPr sz="1400" dirty="0">
                <a:latin typeface="Arial"/>
                <a:cs typeface="Arial"/>
              </a:rPr>
              <a:t>– o  cachorro. Reescrita </a:t>
            </a: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poema e leituras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coletivas;</a:t>
            </a:r>
            <a:endParaRPr sz="14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7º construir </a:t>
            </a:r>
            <a:r>
              <a:rPr sz="1400" spc="-10" dirty="0">
                <a:latin typeface="Arial"/>
                <a:cs typeface="Arial"/>
              </a:rPr>
              <a:t>gráficos </a:t>
            </a:r>
            <a:r>
              <a:rPr sz="1400" spc="-5" dirty="0">
                <a:latin typeface="Arial"/>
                <a:cs typeface="Arial"/>
              </a:rPr>
              <a:t>de barras </a:t>
            </a:r>
            <a:r>
              <a:rPr sz="1400" dirty="0">
                <a:latin typeface="Arial"/>
                <a:cs typeface="Arial"/>
              </a:rPr>
              <a:t>com </a:t>
            </a:r>
            <a:r>
              <a:rPr sz="1400" spc="-5" dirty="0">
                <a:latin typeface="Arial"/>
                <a:cs typeface="Arial"/>
              </a:rPr>
              <a:t>dados sobre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média de idades dos animais 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10" dirty="0">
                <a:latin typeface="Arial"/>
                <a:cs typeface="Arial"/>
              </a:rPr>
              <a:t>os </a:t>
            </a:r>
            <a:r>
              <a:rPr sz="1400" spc="-5" dirty="0">
                <a:latin typeface="Arial"/>
                <a:cs typeface="Arial"/>
              </a:rPr>
              <a:t>animais  </a:t>
            </a:r>
            <a:r>
              <a:rPr sz="1400" dirty="0">
                <a:latin typeface="Arial"/>
                <a:cs typeface="Arial"/>
              </a:rPr>
              <a:t>preferidos (de estimação) </a:t>
            </a:r>
            <a:r>
              <a:rPr sz="1400" spc="-5" dirty="0">
                <a:latin typeface="Arial"/>
                <a:cs typeface="Arial"/>
              </a:rPr>
              <a:t>pela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turma;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8º fazer leitura de textos </a:t>
            </a:r>
            <a:r>
              <a:rPr sz="1400" spc="-10" dirty="0">
                <a:latin typeface="Arial"/>
                <a:cs typeface="Arial"/>
              </a:rPr>
              <a:t>informativos para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sistematização </a:t>
            </a:r>
            <a:r>
              <a:rPr sz="1400" spc="-10" dirty="0">
                <a:latin typeface="Arial"/>
                <a:cs typeface="Arial"/>
              </a:rPr>
              <a:t>de informações </a:t>
            </a:r>
            <a:r>
              <a:rPr sz="1400" spc="-5" dirty="0">
                <a:latin typeface="Arial"/>
                <a:cs typeface="Arial"/>
              </a:rPr>
              <a:t>sobre animais de  estimação, </a:t>
            </a:r>
            <a:r>
              <a:rPr sz="1400" dirty="0">
                <a:latin typeface="Arial"/>
                <a:cs typeface="Arial"/>
              </a:rPr>
              <a:t>em forma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gráfico – </a:t>
            </a:r>
            <a:r>
              <a:rPr sz="1400" spc="-5" dirty="0">
                <a:latin typeface="Arial"/>
                <a:cs typeface="Arial"/>
              </a:rPr>
              <a:t>dados </a:t>
            </a:r>
            <a:r>
              <a:rPr sz="1400" dirty="0">
                <a:latin typeface="Arial"/>
                <a:cs typeface="Arial"/>
              </a:rPr>
              <a:t>físicos, idade, alimentação,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cuidados;</a:t>
            </a:r>
            <a:endParaRPr sz="14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9º </a:t>
            </a:r>
            <a:r>
              <a:rPr sz="1400" spc="-5" dirty="0">
                <a:latin typeface="Arial"/>
                <a:cs typeface="Arial"/>
              </a:rPr>
              <a:t>produzir </a:t>
            </a:r>
            <a:r>
              <a:rPr sz="1400" spc="-10" dirty="0">
                <a:latin typeface="Arial"/>
                <a:cs typeface="Arial"/>
              </a:rPr>
              <a:t>novo </a:t>
            </a:r>
            <a:r>
              <a:rPr sz="1400" spc="-5" dirty="0">
                <a:latin typeface="Arial"/>
                <a:cs typeface="Arial"/>
              </a:rPr>
              <a:t>poema coletivo sobre </a:t>
            </a:r>
            <a:r>
              <a:rPr sz="1400" dirty="0">
                <a:latin typeface="Arial"/>
                <a:cs typeface="Arial"/>
              </a:rPr>
              <a:t>um </a:t>
            </a:r>
            <a:r>
              <a:rPr sz="1400" spc="-5" dirty="0">
                <a:latin typeface="Arial"/>
                <a:cs typeface="Arial"/>
              </a:rPr>
              <a:t>animal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estimação, escolhido por votação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animal,  nome 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título do poema, </a:t>
            </a:r>
            <a:r>
              <a:rPr sz="1400" dirty="0">
                <a:latin typeface="Arial"/>
                <a:cs typeface="Arial"/>
              </a:rPr>
              <a:t>com </a:t>
            </a:r>
            <a:r>
              <a:rPr sz="1400" spc="-5" dirty="0">
                <a:latin typeface="Arial"/>
                <a:cs typeface="Arial"/>
              </a:rPr>
              <a:t>utilização das </a:t>
            </a:r>
            <a:r>
              <a:rPr sz="1400" spc="-10" dirty="0">
                <a:latin typeface="Arial"/>
                <a:cs typeface="Arial"/>
              </a:rPr>
              <a:t>informações </a:t>
            </a:r>
            <a:r>
              <a:rPr sz="1400" spc="-5" dirty="0">
                <a:latin typeface="Arial"/>
                <a:cs typeface="Arial"/>
              </a:rPr>
              <a:t>registradas </a:t>
            </a:r>
            <a:r>
              <a:rPr sz="1400" spc="-10" dirty="0">
                <a:latin typeface="Arial"/>
                <a:cs typeface="Arial"/>
              </a:rPr>
              <a:t>nas </a:t>
            </a:r>
            <a:r>
              <a:rPr sz="1400" spc="-5" dirty="0">
                <a:latin typeface="Arial"/>
                <a:cs typeface="Arial"/>
              </a:rPr>
              <a:t>tabelas 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gráficos.  </a:t>
            </a:r>
            <a:r>
              <a:rPr sz="1400" dirty="0">
                <a:latin typeface="Arial"/>
                <a:cs typeface="Arial"/>
              </a:rPr>
              <a:t>Reescrita </a:t>
            </a: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poema e leituras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coletivas;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10º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fazer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ditado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palavras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retiradas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poema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produzido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explorações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sobre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SEA;</a:t>
            </a:r>
            <a:endParaRPr sz="1400">
              <a:latin typeface="Arial"/>
              <a:cs typeface="Arial"/>
            </a:endParaRPr>
          </a:p>
          <a:p>
            <a:pPr marL="12700" marR="6350">
              <a:lnSpc>
                <a:spcPct val="100000"/>
              </a:lnSpc>
            </a:pPr>
            <a:r>
              <a:rPr sz="1400" spc="-40" dirty="0">
                <a:latin typeface="Arial"/>
                <a:cs typeface="Arial"/>
              </a:rPr>
              <a:t>11º </a:t>
            </a:r>
            <a:r>
              <a:rPr sz="1400" spc="-5" dirty="0">
                <a:latin typeface="Arial"/>
                <a:cs typeface="Arial"/>
              </a:rPr>
              <a:t>produzir poemas </a:t>
            </a:r>
            <a:r>
              <a:rPr sz="1400" dirty="0">
                <a:latin typeface="Arial"/>
                <a:cs typeface="Arial"/>
              </a:rPr>
              <a:t>em </a:t>
            </a:r>
            <a:r>
              <a:rPr sz="1400" spc="-5" dirty="0">
                <a:latin typeface="Arial"/>
                <a:cs typeface="Arial"/>
              </a:rPr>
              <a:t>duplas sobre animais de estimação, </a:t>
            </a:r>
            <a:r>
              <a:rPr sz="1400" dirty="0">
                <a:latin typeface="Arial"/>
                <a:cs typeface="Arial"/>
              </a:rPr>
              <a:t>com </a:t>
            </a:r>
            <a:r>
              <a:rPr sz="1400" spc="-5" dirty="0">
                <a:latin typeface="Arial"/>
                <a:cs typeface="Arial"/>
              </a:rPr>
              <a:t>ilustrações. </a:t>
            </a:r>
            <a:r>
              <a:rPr sz="1400" spc="-10" dirty="0">
                <a:latin typeface="Arial"/>
                <a:cs typeface="Arial"/>
              </a:rPr>
              <a:t>Escrita, </a:t>
            </a:r>
            <a:r>
              <a:rPr sz="1400" spc="-5" dirty="0">
                <a:latin typeface="Arial"/>
                <a:cs typeface="Arial"/>
              </a:rPr>
              <a:t>revisões </a:t>
            </a:r>
            <a:r>
              <a:rPr sz="1400" dirty="0">
                <a:latin typeface="Arial"/>
                <a:cs typeface="Arial"/>
              </a:rPr>
              <a:t>e  leituras em </a:t>
            </a:r>
            <a:r>
              <a:rPr sz="1400" spc="-5" dirty="0">
                <a:latin typeface="Arial"/>
                <a:cs typeface="Arial"/>
              </a:rPr>
              <a:t>duplas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coletivas.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0" y="480059"/>
            <a:ext cx="2157984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7335" y="480059"/>
            <a:ext cx="57454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6395" y="480059"/>
            <a:ext cx="1761744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2652" y="480059"/>
            <a:ext cx="574548" cy="582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1711" y="480059"/>
            <a:ext cx="57454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0771" y="480059"/>
            <a:ext cx="2494788" cy="582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0071" y="480059"/>
            <a:ext cx="557784" cy="582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2367" y="480059"/>
            <a:ext cx="1260347" cy="582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77228" y="480059"/>
            <a:ext cx="57454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4568" y="1235963"/>
            <a:ext cx="297180" cy="300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3" y="1434083"/>
            <a:ext cx="1264920" cy="382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3539" y="1434083"/>
            <a:ext cx="377951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7548" y="1434083"/>
            <a:ext cx="377951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2563" y="3659123"/>
            <a:ext cx="1415796" cy="38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4416" y="3659123"/>
            <a:ext cx="377951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8423" y="3659123"/>
            <a:ext cx="377951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2432" y="3659123"/>
            <a:ext cx="377951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563" y="4421123"/>
            <a:ext cx="999744" cy="3825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8363" y="4421123"/>
            <a:ext cx="376427" cy="382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0847" y="4421123"/>
            <a:ext cx="1239012" cy="3825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75916" y="4421123"/>
            <a:ext cx="377951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9923" y="4421123"/>
            <a:ext cx="377951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2563" y="4695444"/>
            <a:ext cx="1124712" cy="3825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3332" y="4695444"/>
            <a:ext cx="377951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7339" y="4695444"/>
            <a:ext cx="1415796" cy="3825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9192" y="4695444"/>
            <a:ext cx="377951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43200" y="4695444"/>
            <a:ext cx="379475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08732" y="4695444"/>
            <a:ext cx="377951" cy="382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834644" y="573404"/>
            <a:ext cx="6177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Sequência Didática: Conhecendo</a:t>
            </a:r>
            <a:r>
              <a:rPr sz="2800" spc="-40" dirty="0"/>
              <a:t> </a:t>
            </a:r>
            <a:r>
              <a:rPr sz="2800" spc="-20" dirty="0"/>
              <a:t>Aves</a:t>
            </a:r>
            <a:endParaRPr sz="2800"/>
          </a:p>
        </p:txBody>
      </p:sp>
      <p:sp>
        <p:nvSpPr>
          <p:cNvPr id="33" name="object 33"/>
          <p:cNvSpPr txBox="1"/>
          <p:nvPr/>
        </p:nvSpPr>
        <p:spPr>
          <a:xfrm>
            <a:off x="834644" y="1003172"/>
            <a:ext cx="7547609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Professora: Mônica Pessoa de Melo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Oliveira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Objetivos: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buChar char="•"/>
              <a:tabLst>
                <a:tab pos="139700" algn="l"/>
              </a:tabLst>
            </a:pPr>
            <a:r>
              <a:rPr sz="1600" spc="-5" dirty="0">
                <a:latin typeface="Arial"/>
                <a:cs typeface="Arial"/>
              </a:rPr>
              <a:t>ampliar o conhecimento sobre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aves;</a:t>
            </a:r>
            <a:endParaRPr sz="16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1600" spc="-15" dirty="0">
                <a:latin typeface="Arial"/>
                <a:cs typeface="Arial"/>
              </a:rPr>
              <a:t>observar, </a:t>
            </a:r>
            <a:r>
              <a:rPr sz="1600" spc="-5" dirty="0">
                <a:latin typeface="Arial"/>
                <a:cs typeface="Arial"/>
              </a:rPr>
              <a:t>registrar e comunicar algumas semelhanças e diferenças entre os  animais;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83515" algn="l"/>
              </a:tabLst>
            </a:pPr>
            <a:r>
              <a:rPr sz="1600" spc="-5" dirty="0">
                <a:latin typeface="Arial"/>
                <a:cs typeface="Arial"/>
              </a:rPr>
              <a:t>avançar no conhecimento sobre o funcionamento do sistema de escrita e </a:t>
            </a:r>
            <a:r>
              <a:rPr sz="1600" dirty="0">
                <a:latin typeface="Arial"/>
                <a:cs typeface="Arial"/>
              </a:rPr>
              <a:t>na  </a:t>
            </a:r>
            <a:r>
              <a:rPr sz="1600" spc="-5" dirty="0">
                <a:latin typeface="Arial"/>
                <a:cs typeface="Arial"/>
              </a:rPr>
              <a:t>aquisição da leitura e da escrita</a:t>
            </a:r>
            <a:r>
              <a:rPr sz="1600" spc="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convencional;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har char="•"/>
              <a:tabLst>
                <a:tab pos="139700" algn="l"/>
              </a:tabLst>
            </a:pPr>
            <a:r>
              <a:rPr sz="1600" spc="-5" dirty="0">
                <a:latin typeface="Arial"/>
                <a:cs typeface="Arial"/>
              </a:rPr>
              <a:t>ler para localizar informações;</a:t>
            </a:r>
            <a:endParaRPr sz="1600">
              <a:latin typeface="Arial"/>
              <a:cs typeface="Arial"/>
            </a:endParaRPr>
          </a:p>
          <a:p>
            <a:pPr marL="166370" indent="-153670">
              <a:lnSpc>
                <a:spcPct val="100000"/>
              </a:lnSpc>
              <a:buChar char="•"/>
              <a:tabLst>
                <a:tab pos="167005" algn="l"/>
              </a:tabLst>
            </a:pPr>
            <a:r>
              <a:rPr sz="1600" spc="-5" dirty="0">
                <a:latin typeface="Arial"/>
                <a:cs typeface="Arial"/>
              </a:rPr>
              <a:t>desenvolver o comportamento leitor e escritor durante o processo de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produção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Arial"/>
                <a:cs typeface="Arial"/>
              </a:rPr>
              <a:t>textual.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Conteúdos:</a:t>
            </a:r>
            <a:endParaRPr sz="1800">
              <a:latin typeface="Arial"/>
              <a:cs typeface="Arial"/>
            </a:endParaRPr>
          </a:p>
          <a:p>
            <a:pPr marL="12700" marR="36449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Práticas de Leitura e escrita; apropriação do Sistema de Escrita; características  das </a:t>
            </a:r>
            <a:r>
              <a:rPr sz="1600" spc="-10" dirty="0">
                <a:latin typeface="Arial"/>
                <a:cs typeface="Arial"/>
              </a:rPr>
              <a:t>Aves </a:t>
            </a:r>
            <a:r>
              <a:rPr sz="1600" spc="-5" dirty="0">
                <a:latin typeface="Arial"/>
                <a:cs typeface="Arial"/>
              </a:rPr>
              <a:t>e comparação com outros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animais.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Tempo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estimado: </a:t>
            </a:r>
            <a:r>
              <a:rPr sz="1600" spc="-5" dirty="0">
                <a:latin typeface="Arial"/>
                <a:cs typeface="Arial"/>
              </a:rPr>
              <a:t>duas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semanas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Material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necessário:</a:t>
            </a:r>
            <a:endParaRPr sz="18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Quadro, cadernos, lápis grafite e </a:t>
            </a:r>
            <a:r>
              <a:rPr sz="1600" spc="-15" dirty="0">
                <a:latin typeface="Arial"/>
                <a:cs typeface="Arial"/>
              </a:rPr>
              <a:t>hidrocor, </a:t>
            </a:r>
            <a:r>
              <a:rPr sz="1600" spc="-5" dirty="0">
                <a:latin typeface="Arial"/>
                <a:cs typeface="Arial"/>
              </a:rPr>
              <a:t>cartolina, tesoura, cola, revistas e livros  contendo animais para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recorte.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Livros: obras complementares, enciclopédias contendo verbetes sobre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animais.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840" y="551687"/>
            <a:ext cx="2136648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551687"/>
            <a:ext cx="57454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5060" y="551687"/>
            <a:ext cx="2199132" cy="582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8703" y="551687"/>
            <a:ext cx="57454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323" y="1010411"/>
            <a:ext cx="414527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4644" y="644779"/>
            <a:ext cx="3507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Momentos planejados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834644" y="1377772"/>
            <a:ext cx="747839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1º – Leitura do </a:t>
            </a:r>
            <a:r>
              <a:rPr sz="2000" spc="-5" dirty="0">
                <a:latin typeface="Arial"/>
                <a:cs typeface="Arial"/>
              </a:rPr>
              <a:t>livro </a:t>
            </a:r>
            <a:r>
              <a:rPr sz="2000" spc="-15" dirty="0">
                <a:latin typeface="Arial"/>
                <a:cs typeface="Arial"/>
              </a:rPr>
              <a:t>Aves </a:t>
            </a:r>
            <a:r>
              <a:rPr sz="2000" dirty="0">
                <a:latin typeface="Arial"/>
                <a:cs typeface="Arial"/>
              </a:rPr>
              <a:t>Brasileiras, de Levi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Ciobotariu: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05435" algn="l"/>
              </a:tabLst>
            </a:pPr>
            <a:r>
              <a:rPr sz="2000" dirty="0">
                <a:latin typeface="Arial"/>
                <a:cs typeface="Arial"/>
              </a:rPr>
              <a:t>explicar aos alunos que, ao </a:t>
            </a:r>
            <a:r>
              <a:rPr sz="2000" spc="-5" dirty="0">
                <a:latin typeface="Arial"/>
                <a:cs typeface="Arial"/>
              </a:rPr>
              <a:t>longo </a:t>
            </a:r>
            <a:r>
              <a:rPr sz="2000" dirty="0">
                <a:latin typeface="Arial"/>
                <a:cs typeface="Arial"/>
              </a:rPr>
              <a:t>de seis aulas, eles  aprenderão </a:t>
            </a:r>
            <a:r>
              <a:rPr sz="2000" spc="-5" dirty="0">
                <a:latin typeface="Arial"/>
                <a:cs typeface="Arial"/>
              </a:rPr>
              <a:t>algumas semelhanças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diferenças que </a:t>
            </a:r>
            <a:r>
              <a:rPr sz="2000" dirty="0">
                <a:latin typeface="Arial"/>
                <a:cs typeface="Arial"/>
              </a:rPr>
              <a:t>existem </a:t>
            </a:r>
            <a:r>
              <a:rPr sz="2000" spc="-5" dirty="0">
                <a:latin typeface="Arial"/>
                <a:cs typeface="Arial"/>
              </a:rPr>
              <a:t>entre  </a:t>
            </a:r>
            <a:r>
              <a:rPr sz="2000" dirty="0">
                <a:latin typeface="Arial"/>
                <a:cs typeface="Arial"/>
              </a:rPr>
              <a:t>os animais e sobre as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aves;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00660" algn="l"/>
              </a:tabLst>
            </a:pPr>
            <a:r>
              <a:rPr sz="2000" spc="-5" dirty="0">
                <a:latin typeface="Arial"/>
                <a:cs typeface="Arial"/>
              </a:rPr>
              <a:t>antes </a:t>
            </a:r>
            <a:r>
              <a:rPr sz="2000" dirty="0">
                <a:latin typeface="Arial"/>
                <a:cs typeface="Arial"/>
              </a:rPr>
              <a:t>da </a:t>
            </a:r>
            <a:r>
              <a:rPr sz="2000" spc="-5" dirty="0">
                <a:latin typeface="Arial"/>
                <a:cs typeface="Arial"/>
              </a:rPr>
              <a:t>leitura fazer exploração </a:t>
            </a:r>
            <a:r>
              <a:rPr sz="2000" spc="-10" dirty="0">
                <a:latin typeface="Arial"/>
                <a:cs typeface="Arial"/>
              </a:rPr>
              <a:t>da </a:t>
            </a:r>
            <a:r>
              <a:rPr sz="2000" spc="-5" dirty="0">
                <a:latin typeface="Arial"/>
                <a:cs typeface="Arial"/>
              </a:rPr>
              <a:t>capa, ilustrações, autor </a:t>
            </a:r>
            <a:r>
              <a:rPr sz="2000" dirty="0">
                <a:latin typeface="Arial"/>
                <a:cs typeface="Arial"/>
              </a:rPr>
              <a:t>e,  </a:t>
            </a:r>
            <a:r>
              <a:rPr sz="2000" spc="-5" dirty="0">
                <a:latin typeface="Arial"/>
                <a:cs typeface="Arial"/>
              </a:rPr>
              <a:t>após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leitura </a:t>
            </a:r>
            <a:r>
              <a:rPr sz="2000" dirty="0">
                <a:latin typeface="Arial"/>
                <a:cs typeface="Arial"/>
              </a:rPr>
              <a:t>realizar </a:t>
            </a:r>
            <a:r>
              <a:rPr sz="2000" spc="-5" dirty="0">
                <a:latin typeface="Arial"/>
                <a:cs typeface="Arial"/>
              </a:rPr>
              <a:t>questionamentos sobre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conteúdo: </a:t>
            </a:r>
            <a:r>
              <a:rPr sz="2000" dirty="0">
                <a:latin typeface="Arial"/>
                <a:cs typeface="Arial"/>
              </a:rPr>
              <a:t>aves  que conhecem, se conhecem </a:t>
            </a:r>
            <a:r>
              <a:rPr sz="2000" spc="-5" dirty="0">
                <a:latin typeface="Arial"/>
                <a:cs typeface="Arial"/>
              </a:rPr>
              <a:t>outras, </a:t>
            </a:r>
            <a:r>
              <a:rPr sz="2000" spc="-1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mais </a:t>
            </a:r>
            <a:r>
              <a:rPr sz="2000" spc="-5" dirty="0">
                <a:latin typeface="Arial"/>
                <a:cs typeface="Arial"/>
              </a:rPr>
              <a:t>gostaram, </a:t>
            </a:r>
            <a:r>
              <a:rPr sz="2000" dirty="0">
                <a:latin typeface="Arial"/>
                <a:cs typeface="Arial"/>
              </a:rPr>
              <a:t>que  mais gostariam de saber sobre as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aves;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08279" algn="l"/>
              </a:tabLst>
            </a:pPr>
            <a:r>
              <a:rPr sz="2000" dirty="0">
                <a:latin typeface="Arial"/>
                <a:cs typeface="Arial"/>
              </a:rPr>
              <a:t>solicitar nomes de </a:t>
            </a:r>
            <a:r>
              <a:rPr sz="2000" spc="-5" dirty="0">
                <a:latin typeface="Arial"/>
                <a:cs typeface="Arial"/>
              </a:rPr>
              <a:t>aves conhecidas </a:t>
            </a:r>
            <a:r>
              <a:rPr sz="2000" dirty="0">
                <a:latin typeface="Arial"/>
                <a:cs typeface="Arial"/>
              </a:rPr>
              <a:t>pelas </a:t>
            </a:r>
            <a:r>
              <a:rPr sz="2000" spc="-5" dirty="0">
                <a:latin typeface="Arial"/>
                <a:cs typeface="Arial"/>
              </a:rPr>
              <a:t>crianças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5" dirty="0">
                <a:latin typeface="Arial"/>
                <a:cs typeface="Arial"/>
              </a:rPr>
              <a:t>escrever  </a:t>
            </a:r>
            <a:r>
              <a:rPr sz="2000" dirty="0">
                <a:latin typeface="Arial"/>
                <a:cs typeface="Arial"/>
              </a:rPr>
              <a:t>os nomes das aves citadas no quadro, lendo junto com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elas.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9546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48"/>
            <a:ext cx="9143935" cy="47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1341500"/>
            <a:ext cx="7633334" cy="4930775"/>
          </a:xfrm>
          <a:custGeom>
            <a:avLst/>
            <a:gdLst/>
            <a:ahLst/>
            <a:cxnLst/>
            <a:rect l="l" t="t" r="r" b="b"/>
            <a:pathLst>
              <a:path w="7633334" h="4930775">
                <a:moveTo>
                  <a:pt x="6810946" y="0"/>
                </a:moveTo>
                <a:lnTo>
                  <a:pt x="821816" y="0"/>
                </a:lnTo>
                <a:lnTo>
                  <a:pt x="773529" y="1395"/>
                </a:lnTo>
                <a:lnTo>
                  <a:pt x="725976" y="5528"/>
                </a:lnTo>
                <a:lnTo>
                  <a:pt x="679235" y="12323"/>
                </a:lnTo>
                <a:lnTo>
                  <a:pt x="633383" y="21703"/>
                </a:lnTo>
                <a:lnTo>
                  <a:pt x="588497" y="33590"/>
                </a:lnTo>
                <a:lnTo>
                  <a:pt x="544653" y="47907"/>
                </a:lnTo>
                <a:lnTo>
                  <a:pt x="501930" y="64577"/>
                </a:lnTo>
                <a:lnTo>
                  <a:pt x="460404" y="83523"/>
                </a:lnTo>
                <a:lnTo>
                  <a:pt x="420152" y="104669"/>
                </a:lnTo>
                <a:lnTo>
                  <a:pt x="381252" y="127936"/>
                </a:lnTo>
                <a:lnTo>
                  <a:pt x="343780" y="153247"/>
                </a:lnTo>
                <a:lnTo>
                  <a:pt x="307814" y="180527"/>
                </a:lnTo>
                <a:lnTo>
                  <a:pt x="273430" y="209697"/>
                </a:lnTo>
                <a:lnTo>
                  <a:pt x="240706" y="240680"/>
                </a:lnTo>
                <a:lnTo>
                  <a:pt x="209718" y="273400"/>
                </a:lnTo>
                <a:lnTo>
                  <a:pt x="180545" y="307779"/>
                </a:lnTo>
                <a:lnTo>
                  <a:pt x="153262" y="343741"/>
                </a:lnTo>
                <a:lnTo>
                  <a:pt x="127948" y="381207"/>
                </a:lnTo>
                <a:lnTo>
                  <a:pt x="104678" y="420101"/>
                </a:lnTo>
                <a:lnTo>
                  <a:pt x="83531" y="460347"/>
                </a:lnTo>
                <a:lnTo>
                  <a:pt x="64583" y="501866"/>
                </a:lnTo>
                <a:lnTo>
                  <a:pt x="47911" y="544582"/>
                </a:lnTo>
                <a:lnTo>
                  <a:pt x="33592" y="588417"/>
                </a:lnTo>
                <a:lnTo>
                  <a:pt x="21705" y="633295"/>
                </a:lnTo>
                <a:lnTo>
                  <a:pt x="12324" y="679138"/>
                </a:lnTo>
                <a:lnTo>
                  <a:pt x="5529" y="725870"/>
                </a:lnTo>
                <a:lnTo>
                  <a:pt x="1395" y="773413"/>
                </a:lnTo>
                <a:lnTo>
                  <a:pt x="0" y="821689"/>
                </a:lnTo>
                <a:lnTo>
                  <a:pt x="0" y="4108958"/>
                </a:lnTo>
                <a:lnTo>
                  <a:pt x="1395" y="4157238"/>
                </a:lnTo>
                <a:lnTo>
                  <a:pt x="5529" y="4204785"/>
                </a:lnTo>
                <a:lnTo>
                  <a:pt x="12324" y="4251521"/>
                </a:lnTo>
                <a:lnTo>
                  <a:pt x="21705" y="4297368"/>
                </a:lnTo>
                <a:lnTo>
                  <a:pt x="33592" y="4342249"/>
                </a:lnTo>
                <a:lnTo>
                  <a:pt x="47911" y="4386088"/>
                </a:lnTo>
                <a:lnTo>
                  <a:pt x="64583" y="4428807"/>
                </a:lnTo>
                <a:lnTo>
                  <a:pt x="83531" y="4470330"/>
                </a:lnTo>
                <a:lnTo>
                  <a:pt x="104678" y="4510578"/>
                </a:lnTo>
                <a:lnTo>
                  <a:pt x="127948" y="4549475"/>
                </a:lnTo>
                <a:lnTo>
                  <a:pt x="153262" y="4586945"/>
                </a:lnTo>
                <a:lnTo>
                  <a:pt x="180545" y="4622909"/>
                </a:lnTo>
                <a:lnTo>
                  <a:pt x="209718" y="4657290"/>
                </a:lnTo>
                <a:lnTo>
                  <a:pt x="240706" y="4690013"/>
                </a:lnTo>
                <a:lnTo>
                  <a:pt x="273430" y="4720998"/>
                </a:lnTo>
                <a:lnTo>
                  <a:pt x="307814" y="4750171"/>
                </a:lnTo>
                <a:lnTo>
                  <a:pt x="343780" y="4777452"/>
                </a:lnTo>
                <a:lnTo>
                  <a:pt x="381252" y="4802766"/>
                </a:lnTo>
                <a:lnTo>
                  <a:pt x="420152" y="4826035"/>
                </a:lnTo>
                <a:lnTo>
                  <a:pt x="460404" y="4847181"/>
                </a:lnTo>
                <a:lnTo>
                  <a:pt x="501930" y="4866129"/>
                </a:lnTo>
                <a:lnTo>
                  <a:pt x="544653" y="4882800"/>
                </a:lnTo>
                <a:lnTo>
                  <a:pt x="588497" y="4897118"/>
                </a:lnTo>
                <a:lnTo>
                  <a:pt x="633383" y="4909006"/>
                </a:lnTo>
                <a:lnTo>
                  <a:pt x="679235" y="4918386"/>
                </a:lnTo>
                <a:lnTo>
                  <a:pt x="725976" y="4925182"/>
                </a:lnTo>
                <a:lnTo>
                  <a:pt x="773529" y="4929316"/>
                </a:lnTo>
                <a:lnTo>
                  <a:pt x="821816" y="4930711"/>
                </a:lnTo>
                <a:lnTo>
                  <a:pt x="6810946" y="4930711"/>
                </a:lnTo>
                <a:lnTo>
                  <a:pt x="6859223" y="4929316"/>
                </a:lnTo>
                <a:lnTo>
                  <a:pt x="6906766" y="4925182"/>
                </a:lnTo>
                <a:lnTo>
                  <a:pt x="6953497" y="4918386"/>
                </a:lnTo>
                <a:lnTo>
                  <a:pt x="6999341" y="4909006"/>
                </a:lnTo>
                <a:lnTo>
                  <a:pt x="7044219" y="4897118"/>
                </a:lnTo>
                <a:lnTo>
                  <a:pt x="7088054" y="4882800"/>
                </a:lnTo>
                <a:lnTo>
                  <a:pt x="7130770" y="4866129"/>
                </a:lnTo>
                <a:lnTo>
                  <a:pt x="7172289" y="4847181"/>
                </a:lnTo>
                <a:lnTo>
                  <a:pt x="7212534" y="4826035"/>
                </a:lnTo>
                <a:lnTo>
                  <a:pt x="7251428" y="4802766"/>
                </a:lnTo>
                <a:lnTo>
                  <a:pt x="7288895" y="4777452"/>
                </a:lnTo>
                <a:lnTo>
                  <a:pt x="7324856" y="4750171"/>
                </a:lnTo>
                <a:lnTo>
                  <a:pt x="7359235" y="4720998"/>
                </a:lnTo>
                <a:lnTo>
                  <a:pt x="7391955" y="4690013"/>
                </a:lnTo>
                <a:lnTo>
                  <a:pt x="7422939" y="4657290"/>
                </a:lnTo>
                <a:lnTo>
                  <a:pt x="7452109" y="4622909"/>
                </a:lnTo>
                <a:lnTo>
                  <a:pt x="7479388" y="4586945"/>
                </a:lnTo>
                <a:lnTo>
                  <a:pt x="7504700" y="4549475"/>
                </a:lnTo>
                <a:lnTo>
                  <a:pt x="7527967" y="4510578"/>
                </a:lnTo>
                <a:lnTo>
                  <a:pt x="7549112" y="4470330"/>
                </a:lnTo>
                <a:lnTo>
                  <a:pt x="7568058" y="4428807"/>
                </a:lnTo>
                <a:lnTo>
                  <a:pt x="7584729" y="4386088"/>
                </a:lnTo>
                <a:lnTo>
                  <a:pt x="7599046" y="4342249"/>
                </a:lnTo>
                <a:lnTo>
                  <a:pt x="7610933" y="4297368"/>
                </a:lnTo>
                <a:lnTo>
                  <a:pt x="7620312" y="4251521"/>
                </a:lnTo>
                <a:lnTo>
                  <a:pt x="7627107" y="4204785"/>
                </a:lnTo>
                <a:lnTo>
                  <a:pt x="7631241" y="4157238"/>
                </a:lnTo>
                <a:lnTo>
                  <a:pt x="7632636" y="4108958"/>
                </a:lnTo>
                <a:lnTo>
                  <a:pt x="7632636" y="821689"/>
                </a:lnTo>
                <a:lnTo>
                  <a:pt x="7631241" y="773413"/>
                </a:lnTo>
                <a:lnTo>
                  <a:pt x="7627107" y="725870"/>
                </a:lnTo>
                <a:lnTo>
                  <a:pt x="7620312" y="679138"/>
                </a:lnTo>
                <a:lnTo>
                  <a:pt x="7610933" y="633295"/>
                </a:lnTo>
                <a:lnTo>
                  <a:pt x="7599046" y="588417"/>
                </a:lnTo>
                <a:lnTo>
                  <a:pt x="7584729" y="544582"/>
                </a:lnTo>
                <a:lnTo>
                  <a:pt x="7568058" y="501866"/>
                </a:lnTo>
                <a:lnTo>
                  <a:pt x="7549112" y="460347"/>
                </a:lnTo>
                <a:lnTo>
                  <a:pt x="7527967" y="420101"/>
                </a:lnTo>
                <a:lnTo>
                  <a:pt x="7504700" y="381207"/>
                </a:lnTo>
                <a:lnTo>
                  <a:pt x="7479388" y="343741"/>
                </a:lnTo>
                <a:lnTo>
                  <a:pt x="7452109" y="307779"/>
                </a:lnTo>
                <a:lnTo>
                  <a:pt x="7422939" y="273400"/>
                </a:lnTo>
                <a:lnTo>
                  <a:pt x="7391955" y="240680"/>
                </a:lnTo>
                <a:lnTo>
                  <a:pt x="7359235" y="209697"/>
                </a:lnTo>
                <a:lnTo>
                  <a:pt x="7324856" y="180527"/>
                </a:lnTo>
                <a:lnTo>
                  <a:pt x="7288895" y="153247"/>
                </a:lnTo>
                <a:lnTo>
                  <a:pt x="7251428" y="127936"/>
                </a:lnTo>
                <a:lnTo>
                  <a:pt x="7212534" y="104669"/>
                </a:lnTo>
                <a:lnTo>
                  <a:pt x="7172289" y="83523"/>
                </a:lnTo>
                <a:lnTo>
                  <a:pt x="7130770" y="64577"/>
                </a:lnTo>
                <a:lnTo>
                  <a:pt x="7088054" y="47907"/>
                </a:lnTo>
                <a:lnTo>
                  <a:pt x="7044219" y="33590"/>
                </a:lnTo>
                <a:lnTo>
                  <a:pt x="6999341" y="21703"/>
                </a:lnTo>
                <a:lnTo>
                  <a:pt x="6953497" y="12323"/>
                </a:lnTo>
                <a:lnTo>
                  <a:pt x="6906766" y="5528"/>
                </a:lnTo>
                <a:lnTo>
                  <a:pt x="6859223" y="1395"/>
                </a:lnTo>
                <a:lnTo>
                  <a:pt x="6810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1341500"/>
            <a:ext cx="7633334" cy="4930775"/>
          </a:xfrm>
          <a:custGeom>
            <a:avLst/>
            <a:gdLst/>
            <a:ahLst/>
            <a:cxnLst/>
            <a:rect l="l" t="t" r="r" b="b"/>
            <a:pathLst>
              <a:path w="7633334" h="4930775">
                <a:moveTo>
                  <a:pt x="0" y="821689"/>
                </a:moveTo>
                <a:lnTo>
                  <a:pt x="1395" y="773413"/>
                </a:lnTo>
                <a:lnTo>
                  <a:pt x="5529" y="725870"/>
                </a:lnTo>
                <a:lnTo>
                  <a:pt x="12324" y="679138"/>
                </a:lnTo>
                <a:lnTo>
                  <a:pt x="21705" y="633295"/>
                </a:lnTo>
                <a:lnTo>
                  <a:pt x="33592" y="588417"/>
                </a:lnTo>
                <a:lnTo>
                  <a:pt x="47911" y="544582"/>
                </a:lnTo>
                <a:lnTo>
                  <a:pt x="64583" y="501866"/>
                </a:lnTo>
                <a:lnTo>
                  <a:pt x="83531" y="460347"/>
                </a:lnTo>
                <a:lnTo>
                  <a:pt x="104678" y="420101"/>
                </a:lnTo>
                <a:lnTo>
                  <a:pt x="127948" y="381207"/>
                </a:lnTo>
                <a:lnTo>
                  <a:pt x="153262" y="343741"/>
                </a:lnTo>
                <a:lnTo>
                  <a:pt x="180545" y="307779"/>
                </a:lnTo>
                <a:lnTo>
                  <a:pt x="209718" y="273400"/>
                </a:lnTo>
                <a:lnTo>
                  <a:pt x="240706" y="240680"/>
                </a:lnTo>
                <a:lnTo>
                  <a:pt x="273430" y="209697"/>
                </a:lnTo>
                <a:lnTo>
                  <a:pt x="307814" y="180527"/>
                </a:lnTo>
                <a:lnTo>
                  <a:pt x="343780" y="153247"/>
                </a:lnTo>
                <a:lnTo>
                  <a:pt x="381252" y="127936"/>
                </a:lnTo>
                <a:lnTo>
                  <a:pt x="420152" y="104669"/>
                </a:lnTo>
                <a:lnTo>
                  <a:pt x="460404" y="83523"/>
                </a:lnTo>
                <a:lnTo>
                  <a:pt x="501930" y="64577"/>
                </a:lnTo>
                <a:lnTo>
                  <a:pt x="544653" y="47907"/>
                </a:lnTo>
                <a:lnTo>
                  <a:pt x="588497" y="33590"/>
                </a:lnTo>
                <a:lnTo>
                  <a:pt x="633383" y="21703"/>
                </a:lnTo>
                <a:lnTo>
                  <a:pt x="679235" y="12323"/>
                </a:lnTo>
                <a:lnTo>
                  <a:pt x="725976" y="5528"/>
                </a:lnTo>
                <a:lnTo>
                  <a:pt x="773529" y="1395"/>
                </a:lnTo>
                <a:lnTo>
                  <a:pt x="821816" y="0"/>
                </a:lnTo>
                <a:lnTo>
                  <a:pt x="6810946" y="0"/>
                </a:lnTo>
                <a:lnTo>
                  <a:pt x="6859223" y="1395"/>
                </a:lnTo>
                <a:lnTo>
                  <a:pt x="6906766" y="5528"/>
                </a:lnTo>
                <a:lnTo>
                  <a:pt x="6953497" y="12323"/>
                </a:lnTo>
                <a:lnTo>
                  <a:pt x="6999341" y="21703"/>
                </a:lnTo>
                <a:lnTo>
                  <a:pt x="7044219" y="33590"/>
                </a:lnTo>
                <a:lnTo>
                  <a:pt x="7088054" y="47907"/>
                </a:lnTo>
                <a:lnTo>
                  <a:pt x="7130770" y="64577"/>
                </a:lnTo>
                <a:lnTo>
                  <a:pt x="7172289" y="83523"/>
                </a:lnTo>
                <a:lnTo>
                  <a:pt x="7212534" y="104669"/>
                </a:lnTo>
                <a:lnTo>
                  <a:pt x="7251428" y="127936"/>
                </a:lnTo>
                <a:lnTo>
                  <a:pt x="7288895" y="153247"/>
                </a:lnTo>
                <a:lnTo>
                  <a:pt x="7324856" y="180527"/>
                </a:lnTo>
                <a:lnTo>
                  <a:pt x="7359235" y="209697"/>
                </a:lnTo>
                <a:lnTo>
                  <a:pt x="7391955" y="240680"/>
                </a:lnTo>
                <a:lnTo>
                  <a:pt x="7422939" y="273400"/>
                </a:lnTo>
                <a:lnTo>
                  <a:pt x="7452109" y="307779"/>
                </a:lnTo>
                <a:lnTo>
                  <a:pt x="7479388" y="343741"/>
                </a:lnTo>
                <a:lnTo>
                  <a:pt x="7504700" y="381207"/>
                </a:lnTo>
                <a:lnTo>
                  <a:pt x="7527967" y="420101"/>
                </a:lnTo>
                <a:lnTo>
                  <a:pt x="7549112" y="460347"/>
                </a:lnTo>
                <a:lnTo>
                  <a:pt x="7568058" y="501866"/>
                </a:lnTo>
                <a:lnTo>
                  <a:pt x="7584729" y="544582"/>
                </a:lnTo>
                <a:lnTo>
                  <a:pt x="7599046" y="588417"/>
                </a:lnTo>
                <a:lnTo>
                  <a:pt x="7610933" y="633295"/>
                </a:lnTo>
                <a:lnTo>
                  <a:pt x="7620312" y="679138"/>
                </a:lnTo>
                <a:lnTo>
                  <a:pt x="7627107" y="725870"/>
                </a:lnTo>
                <a:lnTo>
                  <a:pt x="7631241" y="773413"/>
                </a:lnTo>
                <a:lnTo>
                  <a:pt x="7632636" y="821689"/>
                </a:lnTo>
                <a:lnTo>
                  <a:pt x="7632763" y="4108958"/>
                </a:lnTo>
                <a:lnTo>
                  <a:pt x="7631241" y="4157238"/>
                </a:lnTo>
                <a:lnTo>
                  <a:pt x="7627107" y="4204785"/>
                </a:lnTo>
                <a:lnTo>
                  <a:pt x="7620312" y="4251521"/>
                </a:lnTo>
                <a:lnTo>
                  <a:pt x="7610933" y="4297368"/>
                </a:lnTo>
                <a:lnTo>
                  <a:pt x="7599046" y="4342249"/>
                </a:lnTo>
                <a:lnTo>
                  <a:pt x="7584729" y="4386088"/>
                </a:lnTo>
                <a:lnTo>
                  <a:pt x="7568058" y="4428807"/>
                </a:lnTo>
                <a:lnTo>
                  <a:pt x="7549112" y="4470330"/>
                </a:lnTo>
                <a:lnTo>
                  <a:pt x="7527967" y="4510578"/>
                </a:lnTo>
                <a:lnTo>
                  <a:pt x="7504700" y="4549475"/>
                </a:lnTo>
                <a:lnTo>
                  <a:pt x="7479388" y="4586945"/>
                </a:lnTo>
                <a:lnTo>
                  <a:pt x="7452109" y="4622909"/>
                </a:lnTo>
                <a:lnTo>
                  <a:pt x="7422939" y="4657290"/>
                </a:lnTo>
                <a:lnTo>
                  <a:pt x="7391955" y="4690013"/>
                </a:lnTo>
                <a:lnTo>
                  <a:pt x="7359235" y="4720998"/>
                </a:lnTo>
                <a:lnTo>
                  <a:pt x="7324856" y="4750171"/>
                </a:lnTo>
                <a:lnTo>
                  <a:pt x="7288895" y="4777452"/>
                </a:lnTo>
                <a:lnTo>
                  <a:pt x="7251428" y="4802766"/>
                </a:lnTo>
                <a:lnTo>
                  <a:pt x="7212534" y="4826035"/>
                </a:lnTo>
                <a:lnTo>
                  <a:pt x="7172289" y="4847181"/>
                </a:lnTo>
                <a:lnTo>
                  <a:pt x="7130770" y="4866129"/>
                </a:lnTo>
                <a:lnTo>
                  <a:pt x="7088054" y="4882800"/>
                </a:lnTo>
                <a:lnTo>
                  <a:pt x="7044219" y="4897118"/>
                </a:lnTo>
                <a:lnTo>
                  <a:pt x="6999341" y="4909006"/>
                </a:lnTo>
                <a:lnTo>
                  <a:pt x="6953497" y="4918386"/>
                </a:lnTo>
                <a:lnTo>
                  <a:pt x="6906766" y="4925182"/>
                </a:lnTo>
                <a:lnTo>
                  <a:pt x="6859223" y="4929316"/>
                </a:lnTo>
                <a:lnTo>
                  <a:pt x="6810946" y="4930711"/>
                </a:lnTo>
                <a:lnTo>
                  <a:pt x="821816" y="4930711"/>
                </a:lnTo>
                <a:lnTo>
                  <a:pt x="773529" y="4929316"/>
                </a:lnTo>
                <a:lnTo>
                  <a:pt x="725976" y="4925182"/>
                </a:lnTo>
                <a:lnTo>
                  <a:pt x="679235" y="4918386"/>
                </a:lnTo>
                <a:lnTo>
                  <a:pt x="633383" y="4909006"/>
                </a:lnTo>
                <a:lnTo>
                  <a:pt x="588497" y="4897118"/>
                </a:lnTo>
                <a:lnTo>
                  <a:pt x="544653" y="4882800"/>
                </a:lnTo>
                <a:lnTo>
                  <a:pt x="501930" y="4866129"/>
                </a:lnTo>
                <a:lnTo>
                  <a:pt x="460404" y="4847181"/>
                </a:lnTo>
                <a:lnTo>
                  <a:pt x="420152" y="4826035"/>
                </a:lnTo>
                <a:lnTo>
                  <a:pt x="381252" y="4802766"/>
                </a:lnTo>
                <a:lnTo>
                  <a:pt x="343780" y="4777452"/>
                </a:lnTo>
                <a:lnTo>
                  <a:pt x="307814" y="4750171"/>
                </a:lnTo>
                <a:lnTo>
                  <a:pt x="273430" y="4720998"/>
                </a:lnTo>
                <a:lnTo>
                  <a:pt x="240706" y="4690013"/>
                </a:lnTo>
                <a:lnTo>
                  <a:pt x="209718" y="4657290"/>
                </a:lnTo>
                <a:lnTo>
                  <a:pt x="180545" y="4622909"/>
                </a:lnTo>
                <a:lnTo>
                  <a:pt x="153262" y="4586945"/>
                </a:lnTo>
                <a:lnTo>
                  <a:pt x="127948" y="4549475"/>
                </a:lnTo>
                <a:lnTo>
                  <a:pt x="104678" y="4510578"/>
                </a:lnTo>
                <a:lnTo>
                  <a:pt x="83531" y="4470330"/>
                </a:lnTo>
                <a:lnTo>
                  <a:pt x="64583" y="4428807"/>
                </a:lnTo>
                <a:lnTo>
                  <a:pt x="47911" y="4386088"/>
                </a:lnTo>
                <a:lnTo>
                  <a:pt x="33592" y="4342249"/>
                </a:lnTo>
                <a:lnTo>
                  <a:pt x="21705" y="4297368"/>
                </a:lnTo>
                <a:lnTo>
                  <a:pt x="12324" y="4251521"/>
                </a:lnTo>
                <a:lnTo>
                  <a:pt x="5529" y="4204785"/>
                </a:lnTo>
                <a:lnTo>
                  <a:pt x="1395" y="4157238"/>
                </a:lnTo>
                <a:lnTo>
                  <a:pt x="0" y="4108958"/>
                </a:lnTo>
                <a:lnTo>
                  <a:pt x="0" y="821689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563" y="2061972"/>
            <a:ext cx="1374648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7780" y="2061972"/>
            <a:ext cx="826007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5355" y="2061972"/>
            <a:ext cx="1458468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55392" y="2061972"/>
            <a:ext cx="826007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9059" y="2140965"/>
            <a:ext cx="2459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6365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Projeto	didático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0767" y="2140965"/>
            <a:ext cx="1393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0710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spc="-5" dirty="0">
                <a:latin typeface="Arial"/>
                <a:cs typeface="Arial"/>
              </a:rPr>
              <a:t>“Essa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059" y="2506802"/>
            <a:ext cx="2245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4205" algn="l"/>
              </a:tabLst>
            </a:pPr>
            <a:r>
              <a:rPr sz="2400" dirty="0">
                <a:latin typeface="Arial"/>
                <a:cs typeface="Arial"/>
              </a:rPr>
              <a:t>organizaç</a:t>
            </a:r>
            <a:r>
              <a:rPr sz="2400" spc="0" dirty="0">
                <a:latin typeface="Arial"/>
                <a:cs typeface="Arial"/>
              </a:rPr>
              <a:t>ã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9288" y="2506802"/>
            <a:ext cx="1127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trabalho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0596" y="2506802"/>
            <a:ext cx="1604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pedagógico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0694" y="2506802"/>
            <a:ext cx="7886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prevê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4102" y="2140965"/>
            <a:ext cx="2357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993264" algn="l"/>
              </a:tabLst>
            </a:pPr>
            <a:r>
              <a:rPr sz="2400" spc="-5" dirty="0">
                <a:latin typeface="Arial"/>
                <a:cs typeface="Arial"/>
              </a:rPr>
              <a:t>modali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ade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0960" y="2872866"/>
            <a:ext cx="489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2912745" algn="l"/>
                <a:tab pos="3675379" algn="l"/>
              </a:tabLst>
            </a:pPr>
            <a:r>
              <a:rPr sz="2400" spc="-5" dirty="0">
                <a:latin typeface="Arial"/>
                <a:cs typeface="Arial"/>
              </a:rPr>
              <a:t>cujo	planejamento	</a:t>
            </a:r>
            <a:r>
              <a:rPr sz="2400" dirty="0">
                <a:latin typeface="Arial"/>
                <a:cs typeface="Arial"/>
              </a:rPr>
              <a:t>tem	</a:t>
            </a:r>
            <a:r>
              <a:rPr sz="2400" spc="-5" dirty="0">
                <a:latin typeface="Arial"/>
                <a:cs typeface="Arial"/>
              </a:rPr>
              <a:t>objetivos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059" y="2872866"/>
            <a:ext cx="18726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99845" algn="l"/>
              </a:tabLst>
            </a:pPr>
            <a:r>
              <a:rPr sz="2400" spc="-5" dirty="0">
                <a:latin typeface="Arial"/>
                <a:cs typeface="Arial"/>
              </a:rPr>
              <a:t>produto	final  claros,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5554" y="3238627"/>
            <a:ext cx="572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5405" algn="l"/>
                <a:tab pos="3126105" algn="l"/>
                <a:tab pos="4241800" algn="l"/>
                <a:tab pos="5375910" algn="l"/>
              </a:tabLst>
            </a:pPr>
            <a:r>
              <a:rPr sz="2400" spc="-5" dirty="0">
                <a:latin typeface="Arial"/>
                <a:cs typeface="Arial"/>
              </a:rPr>
              <a:t>dimension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mento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tempo,	</a:t>
            </a:r>
            <a:r>
              <a:rPr sz="2400" spc="-5" dirty="0">
                <a:latin typeface="Arial"/>
                <a:cs typeface="Arial"/>
              </a:rPr>
              <a:t>divis</a:t>
            </a:r>
            <a:r>
              <a:rPr sz="2400" dirty="0">
                <a:latin typeface="Arial"/>
                <a:cs typeface="Arial"/>
              </a:rPr>
              <a:t>ã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9059" y="3604386"/>
            <a:ext cx="6992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  <a:tab pos="1454150" algn="l"/>
                <a:tab pos="2024380" algn="l"/>
                <a:tab pos="2642870" algn="l"/>
                <a:tab pos="4358005" algn="l"/>
                <a:tab pos="5045075" algn="l"/>
                <a:tab pos="5596890" algn="l"/>
                <a:tab pos="6640830" algn="l"/>
              </a:tabLst>
            </a:pPr>
            <a:r>
              <a:rPr sz="2400" dirty="0">
                <a:latin typeface="Arial"/>
                <a:cs typeface="Arial"/>
              </a:rPr>
              <a:t>tare</a:t>
            </a:r>
            <a:r>
              <a:rPr sz="2400" spc="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10" dirty="0">
                <a:latin typeface="Arial"/>
                <a:cs typeface="Arial"/>
              </a:rPr>
              <a:t>po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fim,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3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avaliaç</a:t>
            </a:r>
            <a:r>
              <a:rPr sz="2400" dirty="0">
                <a:latin typeface="Arial"/>
                <a:cs typeface="Arial"/>
              </a:rPr>
              <a:t>ã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	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função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9059" y="3970096"/>
            <a:ext cx="2744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6765" algn="l"/>
                <a:tab pos="1374775" algn="l"/>
              </a:tabLst>
            </a:pPr>
            <a:r>
              <a:rPr sz="2400" spc="-5" dirty="0">
                <a:latin typeface="Arial"/>
                <a:cs typeface="Arial"/>
              </a:rPr>
              <a:t>que	se	pretendia.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83355" y="3970096"/>
            <a:ext cx="708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33061" y="3970096"/>
            <a:ext cx="1410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</a:tabLst>
            </a:pPr>
            <a:r>
              <a:rPr sz="2400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	feito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059" y="4336160"/>
            <a:ext cx="4276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7740" algn="l"/>
                <a:tab pos="2715895" algn="l"/>
                <a:tab pos="3601720" algn="l"/>
              </a:tabLst>
            </a:pPr>
            <a:r>
              <a:rPr sz="2400" spc="-5" dirty="0">
                <a:latin typeface="Arial"/>
                <a:cs typeface="Arial"/>
              </a:rPr>
              <a:t>compartil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ada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	com	</a:t>
            </a:r>
            <a:r>
              <a:rPr sz="2400" spc="-5" dirty="0">
                <a:latin typeface="Arial"/>
                <a:cs typeface="Arial"/>
              </a:rPr>
              <a:t>cada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7902" y="4336160"/>
            <a:ext cx="1363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estudante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83553" y="3970096"/>
            <a:ext cx="1410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95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forma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tendo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32930" y="4701920"/>
            <a:ext cx="1059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coletiva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9059" y="4701920"/>
            <a:ext cx="5713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82750" algn="l"/>
                <a:tab pos="2978150" algn="l"/>
                <a:tab pos="3392804" algn="l"/>
              </a:tabLst>
            </a:pPr>
            <a:r>
              <a:rPr sz="2400" spc="-5" dirty="0">
                <a:latin typeface="Arial"/>
                <a:cs typeface="Arial"/>
              </a:rPr>
              <a:t>autonomia	pessoal	e	responsabilidade  para o bom desenvolvimento do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projeto.”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5650" y="115887"/>
            <a:ext cx="7993380" cy="1138555"/>
          </a:xfrm>
          <a:custGeom>
            <a:avLst/>
            <a:gdLst/>
            <a:ahLst/>
            <a:cxnLst/>
            <a:rect l="l" t="t" r="r" b="b"/>
            <a:pathLst>
              <a:path w="7993380" h="1138555">
                <a:moveTo>
                  <a:pt x="0" y="1138237"/>
                </a:moveTo>
                <a:lnTo>
                  <a:pt x="7993126" y="1138237"/>
                </a:lnTo>
                <a:lnTo>
                  <a:pt x="7993126" y="0"/>
                </a:lnTo>
                <a:lnTo>
                  <a:pt x="0" y="0"/>
                </a:lnTo>
                <a:lnTo>
                  <a:pt x="0" y="113823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18661" y="141224"/>
            <a:ext cx="1764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comp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rtilhando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96254" y="141224"/>
            <a:ext cx="1000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saberes,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08672" y="141224"/>
            <a:ext cx="1762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compartilhando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4644" y="141224"/>
            <a:ext cx="237236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460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Projet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	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dátic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  responsabilidades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69632" y="752601"/>
            <a:ext cx="17005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7175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Arial"/>
                <a:cs typeface="Arial"/>
              </a:rPr>
              <a:t>Telma </a:t>
            </a:r>
            <a:r>
              <a:rPr sz="1400" dirty="0">
                <a:latin typeface="Arial"/>
                <a:cs typeface="Arial"/>
              </a:rPr>
              <a:t>Ferraz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Leal  Juliana de </a:t>
            </a:r>
            <a:r>
              <a:rPr sz="1400" spc="-5" dirty="0">
                <a:latin typeface="Arial"/>
                <a:cs typeface="Arial"/>
              </a:rPr>
              <a:t>Melo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Lima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85176" y="1557400"/>
            <a:ext cx="1223962" cy="4700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95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48"/>
            <a:ext cx="9143935" cy="47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260350"/>
            <a:ext cx="8785860" cy="6048375"/>
          </a:xfrm>
          <a:custGeom>
            <a:avLst/>
            <a:gdLst/>
            <a:ahLst/>
            <a:cxnLst/>
            <a:rect l="l" t="t" r="r" b="b"/>
            <a:pathLst>
              <a:path w="8785860" h="6048375">
                <a:moveTo>
                  <a:pt x="7777162" y="0"/>
                </a:moveTo>
                <a:lnTo>
                  <a:pt x="1008087" y="0"/>
                </a:lnTo>
                <a:lnTo>
                  <a:pt x="959244" y="1162"/>
                </a:lnTo>
                <a:lnTo>
                  <a:pt x="911001" y="4614"/>
                </a:lnTo>
                <a:lnTo>
                  <a:pt x="863411" y="10304"/>
                </a:lnTo>
                <a:lnTo>
                  <a:pt x="816526" y="18178"/>
                </a:lnTo>
                <a:lnTo>
                  <a:pt x="770400" y="28183"/>
                </a:lnTo>
                <a:lnTo>
                  <a:pt x="725085" y="40267"/>
                </a:lnTo>
                <a:lnTo>
                  <a:pt x="680634" y="54376"/>
                </a:lnTo>
                <a:lnTo>
                  <a:pt x="637099" y="70459"/>
                </a:lnTo>
                <a:lnTo>
                  <a:pt x="594535" y="88462"/>
                </a:lnTo>
                <a:lnTo>
                  <a:pt x="552992" y="108332"/>
                </a:lnTo>
                <a:lnTo>
                  <a:pt x="512525" y="130017"/>
                </a:lnTo>
                <a:lnTo>
                  <a:pt x="473186" y="153463"/>
                </a:lnTo>
                <a:lnTo>
                  <a:pt x="435028" y="178619"/>
                </a:lnTo>
                <a:lnTo>
                  <a:pt x="398104" y="205431"/>
                </a:lnTo>
                <a:lnTo>
                  <a:pt x="362466" y="233846"/>
                </a:lnTo>
                <a:lnTo>
                  <a:pt x="328167" y="263811"/>
                </a:lnTo>
                <a:lnTo>
                  <a:pt x="295260" y="295275"/>
                </a:lnTo>
                <a:lnTo>
                  <a:pt x="263798" y="328183"/>
                </a:lnTo>
                <a:lnTo>
                  <a:pt x="233834" y="362483"/>
                </a:lnTo>
                <a:lnTo>
                  <a:pt x="205420" y="398122"/>
                </a:lnTo>
                <a:lnTo>
                  <a:pt x="178610" y="435048"/>
                </a:lnTo>
                <a:lnTo>
                  <a:pt x="153456" y="473208"/>
                </a:lnTo>
                <a:lnTo>
                  <a:pt x="130010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5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5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10" y="5535837"/>
                </a:lnTo>
                <a:lnTo>
                  <a:pt x="153456" y="5575177"/>
                </a:lnTo>
                <a:lnTo>
                  <a:pt x="178610" y="5613337"/>
                </a:lnTo>
                <a:lnTo>
                  <a:pt x="205420" y="5650262"/>
                </a:lnTo>
                <a:lnTo>
                  <a:pt x="233834" y="5685902"/>
                </a:lnTo>
                <a:lnTo>
                  <a:pt x="263798" y="5720201"/>
                </a:lnTo>
                <a:lnTo>
                  <a:pt x="295260" y="5753109"/>
                </a:lnTo>
                <a:lnTo>
                  <a:pt x="328167" y="5784572"/>
                </a:lnTo>
                <a:lnTo>
                  <a:pt x="362466" y="5814537"/>
                </a:lnTo>
                <a:lnTo>
                  <a:pt x="398104" y="5842951"/>
                </a:lnTo>
                <a:lnTo>
                  <a:pt x="435028" y="5869762"/>
                </a:lnTo>
                <a:lnTo>
                  <a:pt x="473186" y="5894917"/>
                </a:lnTo>
                <a:lnTo>
                  <a:pt x="512525" y="5918363"/>
                </a:lnTo>
                <a:lnTo>
                  <a:pt x="552992" y="5940047"/>
                </a:lnTo>
                <a:lnTo>
                  <a:pt x="594535" y="5959916"/>
                </a:lnTo>
                <a:lnTo>
                  <a:pt x="637099" y="5977918"/>
                </a:lnTo>
                <a:lnTo>
                  <a:pt x="680634" y="5994000"/>
                </a:lnTo>
                <a:lnTo>
                  <a:pt x="725085" y="6008109"/>
                </a:lnTo>
                <a:lnTo>
                  <a:pt x="770400" y="6020193"/>
                </a:lnTo>
                <a:lnTo>
                  <a:pt x="816526" y="6030197"/>
                </a:lnTo>
                <a:lnTo>
                  <a:pt x="863411" y="6038071"/>
                </a:lnTo>
                <a:lnTo>
                  <a:pt x="911001" y="6043760"/>
                </a:lnTo>
                <a:lnTo>
                  <a:pt x="959244" y="6047212"/>
                </a:lnTo>
                <a:lnTo>
                  <a:pt x="1008087" y="6048375"/>
                </a:lnTo>
                <a:lnTo>
                  <a:pt x="7777162" y="6048375"/>
                </a:lnTo>
                <a:lnTo>
                  <a:pt x="7826006" y="6047212"/>
                </a:lnTo>
                <a:lnTo>
                  <a:pt x="7874251" y="6043760"/>
                </a:lnTo>
                <a:lnTo>
                  <a:pt x="7921842" y="6038071"/>
                </a:lnTo>
                <a:lnTo>
                  <a:pt x="7968728" y="6030197"/>
                </a:lnTo>
                <a:lnTo>
                  <a:pt x="8014855" y="6020193"/>
                </a:lnTo>
                <a:lnTo>
                  <a:pt x="8060172" y="6008109"/>
                </a:lnTo>
                <a:lnTo>
                  <a:pt x="8104624" y="5994000"/>
                </a:lnTo>
                <a:lnTo>
                  <a:pt x="8148159" y="5977918"/>
                </a:lnTo>
                <a:lnTo>
                  <a:pt x="8190724" y="5959916"/>
                </a:lnTo>
                <a:lnTo>
                  <a:pt x="8232267" y="5940047"/>
                </a:lnTo>
                <a:lnTo>
                  <a:pt x="8272735" y="5918363"/>
                </a:lnTo>
                <a:lnTo>
                  <a:pt x="8312074" y="5894917"/>
                </a:lnTo>
                <a:lnTo>
                  <a:pt x="8350232" y="5869762"/>
                </a:lnTo>
                <a:lnTo>
                  <a:pt x="8387156" y="5842951"/>
                </a:lnTo>
                <a:lnTo>
                  <a:pt x="8422794" y="5814537"/>
                </a:lnTo>
                <a:lnTo>
                  <a:pt x="8457092" y="5784572"/>
                </a:lnTo>
                <a:lnTo>
                  <a:pt x="8489997" y="5753109"/>
                </a:lnTo>
                <a:lnTo>
                  <a:pt x="8521457" y="5720201"/>
                </a:lnTo>
                <a:lnTo>
                  <a:pt x="8551420" y="5685902"/>
                </a:lnTo>
                <a:lnTo>
                  <a:pt x="8579831" y="5650262"/>
                </a:lnTo>
                <a:lnTo>
                  <a:pt x="8606639" y="5613337"/>
                </a:lnTo>
                <a:lnTo>
                  <a:pt x="8631790" y="5575177"/>
                </a:lnTo>
                <a:lnTo>
                  <a:pt x="8655231" y="5535837"/>
                </a:lnTo>
                <a:lnTo>
                  <a:pt x="8676911" y="5495368"/>
                </a:lnTo>
                <a:lnTo>
                  <a:pt x="8696775" y="5453824"/>
                </a:lnTo>
                <a:lnTo>
                  <a:pt x="8714772" y="5411258"/>
                </a:lnTo>
                <a:lnTo>
                  <a:pt x="8730848" y="5367721"/>
                </a:lnTo>
                <a:lnTo>
                  <a:pt x="8744950" y="5323268"/>
                </a:lnTo>
                <a:lnTo>
                  <a:pt x="8757026" y="5277950"/>
                </a:lnTo>
                <a:lnTo>
                  <a:pt x="8767023" y="5231822"/>
                </a:lnTo>
                <a:lnTo>
                  <a:pt x="8774887" y="5184934"/>
                </a:lnTo>
                <a:lnTo>
                  <a:pt x="8780567" y="5137341"/>
                </a:lnTo>
                <a:lnTo>
                  <a:pt x="8784009" y="5089095"/>
                </a:lnTo>
                <a:lnTo>
                  <a:pt x="8785161" y="5040249"/>
                </a:lnTo>
                <a:lnTo>
                  <a:pt x="8785161" y="1008126"/>
                </a:lnTo>
                <a:lnTo>
                  <a:pt x="8783999" y="959281"/>
                </a:lnTo>
                <a:lnTo>
                  <a:pt x="8780547" y="911037"/>
                </a:lnTo>
                <a:lnTo>
                  <a:pt x="8774859" y="863445"/>
                </a:lnTo>
                <a:lnTo>
                  <a:pt x="8766988" y="816559"/>
                </a:lnTo>
                <a:lnTo>
                  <a:pt x="8756985" y="770432"/>
                </a:lnTo>
                <a:lnTo>
                  <a:pt x="8744904" y="725115"/>
                </a:lnTo>
                <a:lnTo>
                  <a:pt x="8730798" y="680663"/>
                </a:lnTo>
                <a:lnTo>
                  <a:pt x="8714719" y="637127"/>
                </a:lnTo>
                <a:lnTo>
                  <a:pt x="8696721" y="594561"/>
                </a:lnTo>
                <a:lnTo>
                  <a:pt x="8676855" y="553017"/>
                </a:lnTo>
                <a:lnTo>
                  <a:pt x="8655175" y="512548"/>
                </a:lnTo>
                <a:lnTo>
                  <a:pt x="8631733" y="473208"/>
                </a:lnTo>
                <a:lnTo>
                  <a:pt x="8606583" y="435048"/>
                </a:lnTo>
                <a:lnTo>
                  <a:pt x="8579777" y="398122"/>
                </a:lnTo>
                <a:lnTo>
                  <a:pt x="8551367" y="362483"/>
                </a:lnTo>
                <a:lnTo>
                  <a:pt x="8521407" y="328183"/>
                </a:lnTo>
                <a:lnTo>
                  <a:pt x="8489950" y="295275"/>
                </a:lnTo>
                <a:lnTo>
                  <a:pt x="8457047" y="263811"/>
                </a:lnTo>
                <a:lnTo>
                  <a:pt x="8422752" y="233846"/>
                </a:lnTo>
                <a:lnTo>
                  <a:pt x="8387118" y="205431"/>
                </a:lnTo>
                <a:lnTo>
                  <a:pt x="8350198" y="178619"/>
                </a:lnTo>
                <a:lnTo>
                  <a:pt x="8312043" y="153463"/>
                </a:lnTo>
                <a:lnTo>
                  <a:pt x="8272708" y="130017"/>
                </a:lnTo>
                <a:lnTo>
                  <a:pt x="8232244" y="108332"/>
                </a:lnTo>
                <a:lnTo>
                  <a:pt x="8190705" y="88462"/>
                </a:lnTo>
                <a:lnTo>
                  <a:pt x="8148143" y="70459"/>
                </a:lnTo>
                <a:lnTo>
                  <a:pt x="8104611" y="54376"/>
                </a:lnTo>
                <a:lnTo>
                  <a:pt x="8060162" y="40267"/>
                </a:lnTo>
                <a:lnTo>
                  <a:pt x="8014848" y="28183"/>
                </a:lnTo>
                <a:lnTo>
                  <a:pt x="7968723" y="18178"/>
                </a:lnTo>
                <a:lnTo>
                  <a:pt x="7921839" y="10304"/>
                </a:lnTo>
                <a:lnTo>
                  <a:pt x="7874249" y="4614"/>
                </a:lnTo>
                <a:lnTo>
                  <a:pt x="7826006" y="1162"/>
                </a:lnTo>
                <a:lnTo>
                  <a:pt x="7777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260350"/>
            <a:ext cx="8785860" cy="6048375"/>
          </a:xfrm>
          <a:custGeom>
            <a:avLst/>
            <a:gdLst/>
            <a:ahLst/>
            <a:cxnLst/>
            <a:rect l="l" t="t" r="r" b="b"/>
            <a:pathLst>
              <a:path w="878586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5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10" y="512548"/>
                </a:lnTo>
                <a:lnTo>
                  <a:pt x="153456" y="473208"/>
                </a:lnTo>
                <a:lnTo>
                  <a:pt x="178610" y="435048"/>
                </a:lnTo>
                <a:lnTo>
                  <a:pt x="205420" y="398122"/>
                </a:lnTo>
                <a:lnTo>
                  <a:pt x="233834" y="362483"/>
                </a:lnTo>
                <a:lnTo>
                  <a:pt x="263798" y="328183"/>
                </a:lnTo>
                <a:lnTo>
                  <a:pt x="295260" y="295275"/>
                </a:lnTo>
                <a:lnTo>
                  <a:pt x="328167" y="263811"/>
                </a:lnTo>
                <a:lnTo>
                  <a:pt x="362466" y="233846"/>
                </a:lnTo>
                <a:lnTo>
                  <a:pt x="398104" y="205431"/>
                </a:lnTo>
                <a:lnTo>
                  <a:pt x="435028" y="178619"/>
                </a:lnTo>
                <a:lnTo>
                  <a:pt x="473186" y="153463"/>
                </a:lnTo>
                <a:lnTo>
                  <a:pt x="512525" y="130017"/>
                </a:lnTo>
                <a:lnTo>
                  <a:pt x="552992" y="108332"/>
                </a:lnTo>
                <a:lnTo>
                  <a:pt x="594535" y="88462"/>
                </a:lnTo>
                <a:lnTo>
                  <a:pt x="637099" y="70459"/>
                </a:lnTo>
                <a:lnTo>
                  <a:pt x="680634" y="54376"/>
                </a:lnTo>
                <a:lnTo>
                  <a:pt x="725085" y="40267"/>
                </a:lnTo>
                <a:lnTo>
                  <a:pt x="770400" y="28183"/>
                </a:lnTo>
                <a:lnTo>
                  <a:pt x="816526" y="18178"/>
                </a:lnTo>
                <a:lnTo>
                  <a:pt x="863411" y="10304"/>
                </a:lnTo>
                <a:lnTo>
                  <a:pt x="911001" y="4614"/>
                </a:lnTo>
                <a:lnTo>
                  <a:pt x="959244" y="1162"/>
                </a:lnTo>
                <a:lnTo>
                  <a:pt x="1008087" y="0"/>
                </a:lnTo>
                <a:lnTo>
                  <a:pt x="7777162" y="0"/>
                </a:lnTo>
                <a:lnTo>
                  <a:pt x="7826006" y="1162"/>
                </a:lnTo>
                <a:lnTo>
                  <a:pt x="7874249" y="4614"/>
                </a:lnTo>
                <a:lnTo>
                  <a:pt x="7921839" y="10304"/>
                </a:lnTo>
                <a:lnTo>
                  <a:pt x="7968723" y="18178"/>
                </a:lnTo>
                <a:lnTo>
                  <a:pt x="8014848" y="28183"/>
                </a:lnTo>
                <a:lnTo>
                  <a:pt x="8060162" y="40267"/>
                </a:lnTo>
                <a:lnTo>
                  <a:pt x="8104611" y="54376"/>
                </a:lnTo>
                <a:lnTo>
                  <a:pt x="8148143" y="70459"/>
                </a:lnTo>
                <a:lnTo>
                  <a:pt x="8190705" y="88462"/>
                </a:lnTo>
                <a:lnTo>
                  <a:pt x="8232244" y="108332"/>
                </a:lnTo>
                <a:lnTo>
                  <a:pt x="8272708" y="130017"/>
                </a:lnTo>
                <a:lnTo>
                  <a:pt x="8312043" y="153463"/>
                </a:lnTo>
                <a:lnTo>
                  <a:pt x="8350198" y="178619"/>
                </a:lnTo>
                <a:lnTo>
                  <a:pt x="8387118" y="205431"/>
                </a:lnTo>
                <a:lnTo>
                  <a:pt x="8422752" y="233846"/>
                </a:lnTo>
                <a:lnTo>
                  <a:pt x="8457047" y="263811"/>
                </a:lnTo>
                <a:lnTo>
                  <a:pt x="8489950" y="295275"/>
                </a:lnTo>
                <a:lnTo>
                  <a:pt x="8521407" y="328183"/>
                </a:lnTo>
                <a:lnTo>
                  <a:pt x="8551367" y="362483"/>
                </a:lnTo>
                <a:lnTo>
                  <a:pt x="8579777" y="398122"/>
                </a:lnTo>
                <a:lnTo>
                  <a:pt x="8606583" y="435048"/>
                </a:lnTo>
                <a:lnTo>
                  <a:pt x="8631733" y="473208"/>
                </a:lnTo>
                <a:lnTo>
                  <a:pt x="8655175" y="512548"/>
                </a:lnTo>
                <a:lnTo>
                  <a:pt x="8676855" y="553017"/>
                </a:lnTo>
                <a:lnTo>
                  <a:pt x="8696721" y="594561"/>
                </a:lnTo>
                <a:lnTo>
                  <a:pt x="8714719" y="637127"/>
                </a:lnTo>
                <a:lnTo>
                  <a:pt x="8730798" y="680663"/>
                </a:lnTo>
                <a:lnTo>
                  <a:pt x="8744904" y="725115"/>
                </a:lnTo>
                <a:lnTo>
                  <a:pt x="8756985" y="770432"/>
                </a:lnTo>
                <a:lnTo>
                  <a:pt x="8766988" y="816559"/>
                </a:lnTo>
                <a:lnTo>
                  <a:pt x="8774859" y="863445"/>
                </a:lnTo>
                <a:lnTo>
                  <a:pt x="8780547" y="911037"/>
                </a:lnTo>
                <a:lnTo>
                  <a:pt x="8783999" y="959281"/>
                </a:lnTo>
                <a:lnTo>
                  <a:pt x="8785161" y="1008126"/>
                </a:lnTo>
                <a:lnTo>
                  <a:pt x="8785288" y="5040249"/>
                </a:lnTo>
                <a:lnTo>
                  <a:pt x="8784009" y="5089095"/>
                </a:lnTo>
                <a:lnTo>
                  <a:pt x="8780567" y="5137341"/>
                </a:lnTo>
                <a:lnTo>
                  <a:pt x="8774887" y="5184934"/>
                </a:lnTo>
                <a:lnTo>
                  <a:pt x="8767023" y="5231822"/>
                </a:lnTo>
                <a:lnTo>
                  <a:pt x="8757026" y="5277950"/>
                </a:lnTo>
                <a:lnTo>
                  <a:pt x="8744950" y="5323268"/>
                </a:lnTo>
                <a:lnTo>
                  <a:pt x="8730848" y="5367721"/>
                </a:lnTo>
                <a:lnTo>
                  <a:pt x="8714772" y="5411258"/>
                </a:lnTo>
                <a:lnTo>
                  <a:pt x="8696775" y="5453824"/>
                </a:lnTo>
                <a:lnTo>
                  <a:pt x="8676911" y="5495368"/>
                </a:lnTo>
                <a:lnTo>
                  <a:pt x="8655231" y="5535837"/>
                </a:lnTo>
                <a:lnTo>
                  <a:pt x="8631790" y="5575177"/>
                </a:lnTo>
                <a:lnTo>
                  <a:pt x="8606639" y="5613337"/>
                </a:lnTo>
                <a:lnTo>
                  <a:pt x="8579831" y="5650262"/>
                </a:lnTo>
                <a:lnTo>
                  <a:pt x="8551420" y="5685902"/>
                </a:lnTo>
                <a:lnTo>
                  <a:pt x="8521457" y="5720201"/>
                </a:lnTo>
                <a:lnTo>
                  <a:pt x="8489997" y="5753109"/>
                </a:lnTo>
                <a:lnTo>
                  <a:pt x="8457092" y="5784572"/>
                </a:lnTo>
                <a:lnTo>
                  <a:pt x="8422794" y="5814537"/>
                </a:lnTo>
                <a:lnTo>
                  <a:pt x="8387156" y="5842951"/>
                </a:lnTo>
                <a:lnTo>
                  <a:pt x="8350232" y="5869762"/>
                </a:lnTo>
                <a:lnTo>
                  <a:pt x="8312074" y="5894917"/>
                </a:lnTo>
                <a:lnTo>
                  <a:pt x="8272735" y="5918363"/>
                </a:lnTo>
                <a:lnTo>
                  <a:pt x="8232267" y="5940047"/>
                </a:lnTo>
                <a:lnTo>
                  <a:pt x="8190724" y="5959916"/>
                </a:lnTo>
                <a:lnTo>
                  <a:pt x="8148159" y="5977918"/>
                </a:lnTo>
                <a:lnTo>
                  <a:pt x="8104624" y="5994000"/>
                </a:lnTo>
                <a:lnTo>
                  <a:pt x="8060172" y="6008109"/>
                </a:lnTo>
                <a:lnTo>
                  <a:pt x="8014855" y="6020193"/>
                </a:lnTo>
                <a:lnTo>
                  <a:pt x="7968728" y="6030197"/>
                </a:lnTo>
                <a:lnTo>
                  <a:pt x="7921842" y="6038071"/>
                </a:lnTo>
                <a:lnTo>
                  <a:pt x="7874251" y="6043760"/>
                </a:lnTo>
                <a:lnTo>
                  <a:pt x="7826006" y="6047212"/>
                </a:lnTo>
                <a:lnTo>
                  <a:pt x="7777162" y="6048375"/>
                </a:lnTo>
                <a:lnTo>
                  <a:pt x="1008087" y="6048375"/>
                </a:lnTo>
                <a:lnTo>
                  <a:pt x="959244" y="6047212"/>
                </a:lnTo>
                <a:lnTo>
                  <a:pt x="911001" y="6043760"/>
                </a:lnTo>
                <a:lnTo>
                  <a:pt x="863411" y="6038071"/>
                </a:lnTo>
                <a:lnTo>
                  <a:pt x="816526" y="6030197"/>
                </a:lnTo>
                <a:lnTo>
                  <a:pt x="770400" y="6020193"/>
                </a:lnTo>
                <a:lnTo>
                  <a:pt x="725085" y="6008109"/>
                </a:lnTo>
                <a:lnTo>
                  <a:pt x="680634" y="5994000"/>
                </a:lnTo>
                <a:lnTo>
                  <a:pt x="637099" y="5977918"/>
                </a:lnTo>
                <a:lnTo>
                  <a:pt x="594535" y="5959916"/>
                </a:lnTo>
                <a:lnTo>
                  <a:pt x="552992" y="5940047"/>
                </a:lnTo>
                <a:lnTo>
                  <a:pt x="512525" y="5918363"/>
                </a:lnTo>
                <a:lnTo>
                  <a:pt x="473186" y="5894917"/>
                </a:lnTo>
                <a:lnTo>
                  <a:pt x="435028" y="5869762"/>
                </a:lnTo>
                <a:lnTo>
                  <a:pt x="398104" y="5842951"/>
                </a:lnTo>
                <a:lnTo>
                  <a:pt x="362466" y="5814537"/>
                </a:lnTo>
                <a:lnTo>
                  <a:pt x="328167" y="5784572"/>
                </a:lnTo>
                <a:lnTo>
                  <a:pt x="295260" y="5753109"/>
                </a:lnTo>
                <a:lnTo>
                  <a:pt x="263798" y="5720201"/>
                </a:lnTo>
                <a:lnTo>
                  <a:pt x="233834" y="5685902"/>
                </a:lnTo>
                <a:lnTo>
                  <a:pt x="205420" y="5650262"/>
                </a:lnTo>
                <a:lnTo>
                  <a:pt x="178610" y="5613337"/>
                </a:lnTo>
                <a:lnTo>
                  <a:pt x="153456" y="5575177"/>
                </a:lnTo>
                <a:lnTo>
                  <a:pt x="130010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5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693" y="782828"/>
            <a:ext cx="826897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Arial"/>
                <a:cs typeface="Arial"/>
              </a:rPr>
              <a:t>Três </a:t>
            </a:r>
            <a:r>
              <a:rPr sz="2800" spc="-5" dirty="0">
                <a:latin typeface="Arial"/>
                <a:cs typeface="Arial"/>
              </a:rPr>
              <a:t>características principais, segundo Nery  (2007), são fundamentais </a:t>
            </a:r>
            <a:r>
              <a:rPr sz="2800" dirty="0">
                <a:latin typeface="Arial"/>
                <a:cs typeface="Arial"/>
              </a:rPr>
              <a:t>neste </a:t>
            </a:r>
            <a:r>
              <a:rPr sz="2800" spc="-5" dirty="0">
                <a:latin typeface="Arial"/>
                <a:cs typeface="Arial"/>
              </a:rPr>
              <a:t>tipo de forma de  realização de atividades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didáticas: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527685" indent="-514984" algn="just">
              <a:lnSpc>
                <a:spcPct val="100000"/>
              </a:lnSpc>
              <a:buAutoNum type="arabicPeriod"/>
              <a:tabLst>
                <a:tab pos="625475" algn="l"/>
              </a:tabLst>
            </a:pPr>
            <a:r>
              <a:rPr sz="2800" spc="-5" dirty="0">
                <a:latin typeface="Arial"/>
                <a:cs typeface="Arial"/>
              </a:rPr>
              <a:t>produto final, que concretiza as ações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dos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estudantes;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527685" indent="-514984" algn="just">
              <a:lnSpc>
                <a:spcPct val="100000"/>
              </a:lnSpc>
              <a:buAutoNum type="arabicPeriod" startAt="2"/>
              <a:tabLst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participação das crianças em todas as etapas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trabalho (planejamento, realização,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avaliação);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527685" marR="927735" indent="-514984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/>
                <a:cs typeface="Arial"/>
              </a:rPr>
              <a:t>divisão do trabalho, com responsabilização  individual e coletiva.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95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81748"/>
            <a:ext cx="9143935" cy="476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260350"/>
            <a:ext cx="8785860" cy="6048375"/>
          </a:xfrm>
          <a:custGeom>
            <a:avLst/>
            <a:gdLst/>
            <a:ahLst/>
            <a:cxnLst/>
            <a:rect l="l" t="t" r="r" b="b"/>
            <a:pathLst>
              <a:path w="8785860" h="6048375">
                <a:moveTo>
                  <a:pt x="7777162" y="0"/>
                </a:moveTo>
                <a:lnTo>
                  <a:pt x="1008087" y="0"/>
                </a:lnTo>
                <a:lnTo>
                  <a:pt x="959244" y="1162"/>
                </a:lnTo>
                <a:lnTo>
                  <a:pt x="911001" y="4614"/>
                </a:lnTo>
                <a:lnTo>
                  <a:pt x="863411" y="10304"/>
                </a:lnTo>
                <a:lnTo>
                  <a:pt x="816526" y="18178"/>
                </a:lnTo>
                <a:lnTo>
                  <a:pt x="770400" y="28183"/>
                </a:lnTo>
                <a:lnTo>
                  <a:pt x="725085" y="40267"/>
                </a:lnTo>
                <a:lnTo>
                  <a:pt x="680634" y="54376"/>
                </a:lnTo>
                <a:lnTo>
                  <a:pt x="637099" y="70459"/>
                </a:lnTo>
                <a:lnTo>
                  <a:pt x="594535" y="88462"/>
                </a:lnTo>
                <a:lnTo>
                  <a:pt x="552992" y="108332"/>
                </a:lnTo>
                <a:lnTo>
                  <a:pt x="512525" y="130017"/>
                </a:lnTo>
                <a:lnTo>
                  <a:pt x="473186" y="153463"/>
                </a:lnTo>
                <a:lnTo>
                  <a:pt x="435028" y="178619"/>
                </a:lnTo>
                <a:lnTo>
                  <a:pt x="398104" y="205431"/>
                </a:lnTo>
                <a:lnTo>
                  <a:pt x="362466" y="233846"/>
                </a:lnTo>
                <a:lnTo>
                  <a:pt x="328167" y="263811"/>
                </a:lnTo>
                <a:lnTo>
                  <a:pt x="295260" y="295275"/>
                </a:lnTo>
                <a:lnTo>
                  <a:pt x="263798" y="328183"/>
                </a:lnTo>
                <a:lnTo>
                  <a:pt x="233834" y="362483"/>
                </a:lnTo>
                <a:lnTo>
                  <a:pt x="205420" y="398122"/>
                </a:lnTo>
                <a:lnTo>
                  <a:pt x="178610" y="435048"/>
                </a:lnTo>
                <a:lnTo>
                  <a:pt x="153456" y="473208"/>
                </a:lnTo>
                <a:lnTo>
                  <a:pt x="130010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5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5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10" y="5535837"/>
                </a:lnTo>
                <a:lnTo>
                  <a:pt x="153456" y="5575177"/>
                </a:lnTo>
                <a:lnTo>
                  <a:pt x="178610" y="5613337"/>
                </a:lnTo>
                <a:lnTo>
                  <a:pt x="205420" y="5650262"/>
                </a:lnTo>
                <a:lnTo>
                  <a:pt x="233834" y="5685902"/>
                </a:lnTo>
                <a:lnTo>
                  <a:pt x="263798" y="5720201"/>
                </a:lnTo>
                <a:lnTo>
                  <a:pt x="295260" y="5753109"/>
                </a:lnTo>
                <a:lnTo>
                  <a:pt x="328167" y="5784572"/>
                </a:lnTo>
                <a:lnTo>
                  <a:pt x="362466" y="5814537"/>
                </a:lnTo>
                <a:lnTo>
                  <a:pt x="398104" y="5842951"/>
                </a:lnTo>
                <a:lnTo>
                  <a:pt x="435028" y="5869762"/>
                </a:lnTo>
                <a:lnTo>
                  <a:pt x="473186" y="5894917"/>
                </a:lnTo>
                <a:lnTo>
                  <a:pt x="512525" y="5918363"/>
                </a:lnTo>
                <a:lnTo>
                  <a:pt x="552992" y="5940047"/>
                </a:lnTo>
                <a:lnTo>
                  <a:pt x="594535" y="5959916"/>
                </a:lnTo>
                <a:lnTo>
                  <a:pt x="637099" y="5977918"/>
                </a:lnTo>
                <a:lnTo>
                  <a:pt x="680634" y="5994000"/>
                </a:lnTo>
                <a:lnTo>
                  <a:pt x="725085" y="6008109"/>
                </a:lnTo>
                <a:lnTo>
                  <a:pt x="770400" y="6020193"/>
                </a:lnTo>
                <a:lnTo>
                  <a:pt x="816526" y="6030197"/>
                </a:lnTo>
                <a:lnTo>
                  <a:pt x="863411" y="6038071"/>
                </a:lnTo>
                <a:lnTo>
                  <a:pt x="911001" y="6043760"/>
                </a:lnTo>
                <a:lnTo>
                  <a:pt x="959244" y="6047212"/>
                </a:lnTo>
                <a:lnTo>
                  <a:pt x="1008087" y="6048375"/>
                </a:lnTo>
                <a:lnTo>
                  <a:pt x="7777162" y="6048375"/>
                </a:lnTo>
                <a:lnTo>
                  <a:pt x="7826006" y="6047212"/>
                </a:lnTo>
                <a:lnTo>
                  <a:pt x="7874251" y="6043760"/>
                </a:lnTo>
                <a:lnTo>
                  <a:pt x="7921842" y="6038071"/>
                </a:lnTo>
                <a:lnTo>
                  <a:pt x="7968728" y="6030197"/>
                </a:lnTo>
                <a:lnTo>
                  <a:pt x="8014855" y="6020193"/>
                </a:lnTo>
                <a:lnTo>
                  <a:pt x="8060172" y="6008109"/>
                </a:lnTo>
                <a:lnTo>
                  <a:pt x="8104624" y="5994000"/>
                </a:lnTo>
                <a:lnTo>
                  <a:pt x="8148159" y="5977918"/>
                </a:lnTo>
                <a:lnTo>
                  <a:pt x="8190724" y="5959916"/>
                </a:lnTo>
                <a:lnTo>
                  <a:pt x="8232267" y="5940047"/>
                </a:lnTo>
                <a:lnTo>
                  <a:pt x="8272735" y="5918363"/>
                </a:lnTo>
                <a:lnTo>
                  <a:pt x="8312074" y="5894917"/>
                </a:lnTo>
                <a:lnTo>
                  <a:pt x="8350232" y="5869762"/>
                </a:lnTo>
                <a:lnTo>
                  <a:pt x="8387156" y="5842951"/>
                </a:lnTo>
                <a:lnTo>
                  <a:pt x="8422794" y="5814537"/>
                </a:lnTo>
                <a:lnTo>
                  <a:pt x="8457092" y="5784572"/>
                </a:lnTo>
                <a:lnTo>
                  <a:pt x="8489997" y="5753109"/>
                </a:lnTo>
                <a:lnTo>
                  <a:pt x="8521457" y="5720201"/>
                </a:lnTo>
                <a:lnTo>
                  <a:pt x="8551420" y="5685902"/>
                </a:lnTo>
                <a:lnTo>
                  <a:pt x="8579831" y="5650262"/>
                </a:lnTo>
                <a:lnTo>
                  <a:pt x="8606639" y="5613337"/>
                </a:lnTo>
                <a:lnTo>
                  <a:pt x="8631790" y="5575177"/>
                </a:lnTo>
                <a:lnTo>
                  <a:pt x="8655231" y="5535837"/>
                </a:lnTo>
                <a:lnTo>
                  <a:pt x="8676911" y="5495368"/>
                </a:lnTo>
                <a:lnTo>
                  <a:pt x="8696775" y="5453824"/>
                </a:lnTo>
                <a:lnTo>
                  <a:pt x="8714772" y="5411258"/>
                </a:lnTo>
                <a:lnTo>
                  <a:pt x="8730848" y="5367721"/>
                </a:lnTo>
                <a:lnTo>
                  <a:pt x="8744950" y="5323268"/>
                </a:lnTo>
                <a:lnTo>
                  <a:pt x="8757026" y="5277950"/>
                </a:lnTo>
                <a:lnTo>
                  <a:pt x="8767023" y="5231822"/>
                </a:lnTo>
                <a:lnTo>
                  <a:pt x="8774887" y="5184934"/>
                </a:lnTo>
                <a:lnTo>
                  <a:pt x="8780567" y="5137341"/>
                </a:lnTo>
                <a:lnTo>
                  <a:pt x="8784009" y="5089095"/>
                </a:lnTo>
                <a:lnTo>
                  <a:pt x="8785161" y="5040249"/>
                </a:lnTo>
                <a:lnTo>
                  <a:pt x="8785161" y="1008126"/>
                </a:lnTo>
                <a:lnTo>
                  <a:pt x="8783999" y="959281"/>
                </a:lnTo>
                <a:lnTo>
                  <a:pt x="8780547" y="911037"/>
                </a:lnTo>
                <a:lnTo>
                  <a:pt x="8774859" y="863445"/>
                </a:lnTo>
                <a:lnTo>
                  <a:pt x="8766988" y="816559"/>
                </a:lnTo>
                <a:lnTo>
                  <a:pt x="8756985" y="770432"/>
                </a:lnTo>
                <a:lnTo>
                  <a:pt x="8744904" y="725115"/>
                </a:lnTo>
                <a:lnTo>
                  <a:pt x="8730798" y="680663"/>
                </a:lnTo>
                <a:lnTo>
                  <a:pt x="8714719" y="637127"/>
                </a:lnTo>
                <a:lnTo>
                  <a:pt x="8696721" y="594561"/>
                </a:lnTo>
                <a:lnTo>
                  <a:pt x="8676855" y="553017"/>
                </a:lnTo>
                <a:lnTo>
                  <a:pt x="8655175" y="512548"/>
                </a:lnTo>
                <a:lnTo>
                  <a:pt x="8631733" y="473208"/>
                </a:lnTo>
                <a:lnTo>
                  <a:pt x="8606583" y="435048"/>
                </a:lnTo>
                <a:lnTo>
                  <a:pt x="8579777" y="398122"/>
                </a:lnTo>
                <a:lnTo>
                  <a:pt x="8551367" y="362483"/>
                </a:lnTo>
                <a:lnTo>
                  <a:pt x="8521407" y="328183"/>
                </a:lnTo>
                <a:lnTo>
                  <a:pt x="8489950" y="295275"/>
                </a:lnTo>
                <a:lnTo>
                  <a:pt x="8457047" y="263811"/>
                </a:lnTo>
                <a:lnTo>
                  <a:pt x="8422752" y="233846"/>
                </a:lnTo>
                <a:lnTo>
                  <a:pt x="8387118" y="205431"/>
                </a:lnTo>
                <a:lnTo>
                  <a:pt x="8350198" y="178619"/>
                </a:lnTo>
                <a:lnTo>
                  <a:pt x="8312043" y="153463"/>
                </a:lnTo>
                <a:lnTo>
                  <a:pt x="8272708" y="130017"/>
                </a:lnTo>
                <a:lnTo>
                  <a:pt x="8232244" y="108332"/>
                </a:lnTo>
                <a:lnTo>
                  <a:pt x="8190705" y="88462"/>
                </a:lnTo>
                <a:lnTo>
                  <a:pt x="8148143" y="70459"/>
                </a:lnTo>
                <a:lnTo>
                  <a:pt x="8104611" y="54376"/>
                </a:lnTo>
                <a:lnTo>
                  <a:pt x="8060162" y="40267"/>
                </a:lnTo>
                <a:lnTo>
                  <a:pt x="8014848" y="28183"/>
                </a:lnTo>
                <a:lnTo>
                  <a:pt x="7968723" y="18178"/>
                </a:lnTo>
                <a:lnTo>
                  <a:pt x="7921839" y="10304"/>
                </a:lnTo>
                <a:lnTo>
                  <a:pt x="7874249" y="4614"/>
                </a:lnTo>
                <a:lnTo>
                  <a:pt x="7826006" y="1162"/>
                </a:lnTo>
                <a:lnTo>
                  <a:pt x="7777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260350"/>
            <a:ext cx="8785860" cy="6048375"/>
          </a:xfrm>
          <a:custGeom>
            <a:avLst/>
            <a:gdLst/>
            <a:ahLst/>
            <a:cxnLst/>
            <a:rect l="l" t="t" r="r" b="b"/>
            <a:pathLst>
              <a:path w="878586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5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10" y="512548"/>
                </a:lnTo>
                <a:lnTo>
                  <a:pt x="153456" y="473208"/>
                </a:lnTo>
                <a:lnTo>
                  <a:pt x="178610" y="435048"/>
                </a:lnTo>
                <a:lnTo>
                  <a:pt x="205420" y="398122"/>
                </a:lnTo>
                <a:lnTo>
                  <a:pt x="233834" y="362483"/>
                </a:lnTo>
                <a:lnTo>
                  <a:pt x="263798" y="328183"/>
                </a:lnTo>
                <a:lnTo>
                  <a:pt x="295260" y="295275"/>
                </a:lnTo>
                <a:lnTo>
                  <a:pt x="328167" y="263811"/>
                </a:lnTo>
                <a:lnTo>
                  <a:pt x="362466" y="233846"/>
                </a:lnTo>
                <a:lnTo>
                  <a:pt x="398104" y="205431"/>
                </a:lnTo>
                <a:lnTo>
                  <a:pt x="435028" y="178619"/>
                </a:lnTo>
                <a:lnTo>
                  <a:pt x="473186" y="153463"/>
                </a:lnTo>
                <a:lnTo>
                  <a:pt x="512525" y="130017"/>
                </a:lnTo>
                <a:lnTo>
                  <a:pt x="552992" y="108332"/>
                </a:lnTo>
                <a:lnTo>
                  <a:pt x="594535" y="88462"/>
                </a:lnTo>
                <a:lnTo>
                  <a:pt x="637099" y="70459"/>
                </a:lnTo>
                <a:lnTo>
                  <a:pt x="680634" y="54376"/>
                </a:lnTo>
                <a:lnTo>
                  <a:pt x="725085" y="40267"/>
                </a:lnTo>
                <a:lnTo>
                  <a:pt x="770400" y="28183"/>
                </a:lnTo>
                <a:lnTo>
                  <a:pt x="816526" y="18178"/>
                </a:lnTo>
                <a:lnTo>
                  <a:pt x="863411" y="10304"/>
                </a:lnTo>
                <a:lnTo>
                  <a:pt x="911001" y="4614"/>
                </a:lnTo>
                <a:lnTo>
                  <a:pt x="959244" y="1162"/>
                </a:lnTo>
                <a:lnTo>
                  <a:pt x="1008087" y="0"/>
                </a:lnTo>
                <a:lnTo>
                  <a:pt x="7777162" y="0"/>
                </a:lnTo>
                <a:lnTo>
                  <a:pt x="7826006" y="1162"/>
                </a:lnTo>
                <a:lnTo>
                  <a:pt x="7874249" y="4614"/>
                </a:lnTo>
                <a:lnTo>
                  <a:pt x="7921839" y="10304"/>
                </a:lnTo>
                <a:lnTo>
                  <a:pt x="7968723" y="18178"/>
                </a:lnTo>
                <a:lnTo>
                  <a:pt x="8014848" y="28183"/>
                </a:lnTo>
                <a:lnTo>
                  <a:pt x="8060162" y="40267"/>
                </a:lnTo>
                <a:lnTo>
                  <a:pt x="8104611" y="54376"/>
                </a:lnTo>
                <a:lnTo>
                  <a:pt x="8148143" y="70459"/>
                </a:lnTo>
                <a:lnTo>
                  <a:pt x="8190705" y="88462"/>
                </a:lnTo>
                <a:lnTo>
                  <a:pt x="8232244" y="108332"/>
                </a:lnTo>
                <a:lnTo>
                  <a:pt x="8272708" y="130017"/>
                </a:lnTo>
                <a:lnTo>
                  <a:pt x="8312043" y="153463"/>
                </a:lnTo>
                <a:lnTo>
                  <a:pt x="8350198" y="178619"/>
                </a:lnTo>
                <a:lnTo>
                  <a:pt x="8387118" y="205431"/>
                </a:lnTo>
                <a:lnTo>
                  <a:pt x="8422752" y="233846"/>
                </a:lnTo>
                <a:lnTo>
                  <a:pt x="8457047" y="263811"/>
                </a:lnTo>
                <a:lnTo>
                  <a:pt x="8489950" y="295275"/>
                </a:lnTo>
                <a:lnTo>
                  <a:pt x="8521407" y="328183"/>
                </a:lnTo>
                <a:lnTo>
                  <a:pt x="8551367" y="362483"/>
                </a:lnTo>
                <a:lnTo>
                  <a:pt x="8579777" y="398122"/>
                </a:lnTo>
                <a:lnTo>
                  <a:pt x="8606583" y="435048"/>
                </a:lnTo>
                <a:lnTo>
                  <a:pt x="8631733" y="473208"/>
                </a:lnTo>
                <a:lnTo>
                  <a:pt x="8655175" y="512548"/>
                </a:lnTo>
                <a:lnTo>
                  <a:pt x="8676855" y="553017"/>
                </a:lnTo>
                <a:lnTo>
                  <a:pt x="8696721" y="594561"/>
                </a:lnTo>
                <a:lnTo>
                  <a:pt x="8714719" y="637127"/>
                </a:lnTo>
                <a:lnTo>
                  <a:pt x="8730798" y="680663"/>
                </a:lnTo>
                <a:lnTo>
                  <a:pt x="8744904" y="725115"/>
                </a:lnTo>
                <a:lnTo>
                  <a:pt x="8756985" y="770432"/>
                </a:lnTo>
                <a:lnTo>
                  <a:pt x="8766988" y="816559"/>
                </a:lnTo>
                <a:lnTo>
                  <a:pt x="8774859" y="863445"/>
                </a:lnTo>
                <a:lnTo>
                  <a:pt x="8780547" y="911037"/>
                </a:lnTo>
                <a:lnTo>
                  <a:pt x="8783999" y="959281"/>
                </a:lnTo>
                <a:lnTo>
                  <a:pt x="8785161" y="1008126"/>
                </a:lnTo>
                <a:lnTo>
                  <a:pt x="8785288" y="5040249"/>
                </a:lnTo>
                <a:lnTo>
                  <a:pt x="8784009" y="5089095"/>
                </a:lnTo>
                <a:lnTo>
                  <a:pt x="8780567" y="5137341"/>
                </a:lnTo>
                <a:lnTo>
                  <a:pt x="8774887" y="5184934"/>
                </a:lnTo>
                <a:lnTo>
                  <a:pt x="8767023" y="5231822"/>
                </a:lnTo>
                <a:lnTo>
                  <a:pt x="8757026" y="5277950"/>
                </a:lnTo>
                <a:lnTo>
                  <a:pt x="8744950" y="5323268"/>
                </a:lnTo>
                <a:lnTo>
                  <a:pt x="8730848" y="5367721"/>
                </a:lnTo>
                <a:lnTo>
                  <a:pt x="8714772" y="5411258"/>
                </a:lnTo>
                <a:lnTo>
                  <a:pt x="8696775" y="5453824"/>
                </a:lnTo>
                <a:lnTo>
                  <a:pt x="8676911" y="5495368"/>
                </a:lnTo>
                <a:lnTo>
                  <a:pt x="8655231" y="5535837"/>
                </a:lnTo>
                <a:lnTo>
                  <a:pt x="8631790" y="5575177"/>
                </a:lnTo>
                <a:lnTo>
                  <a:pt x="8606639" y="5613337"/>
                </a:lnTo>
                <a:lnTo>
                  <a:pt x="8579831" y="5650262"/>
                </a:lnTo>
                <a:lnTo>
                  <a:pt x="8551420" y="5685902"/>
                </a:lnTo>
                <a:lnTo>
                  <a:pt x="8521457" y="5720201"/>
                </a:lnTo>
                <a:lnTo>
                  <a:pt x="8489997" y="5753109"/>
                </a:lnTo>
                <a:lnTo>
                  <a:pt x="8457092" y="5784572"/>
                </a:lnTo>
                <a:lnTo>
                  <a:pt x="8422794" y="5814537"/>
                </a:lnTo>
                <a:lnTo>
                  <a:pt x="8387156" y="5842951"/>
                </a:lnTo>
                <a:lnTo>
                  <a:pt x="8350232" y="5869762"/>
                </a:lnTo>
                <a:lnTo>
                  <a:pt x="8312074" y="5894917"/>
                </a:lnTo>
                <a:lnTo>
                  <a:pt x="8272735" y="5918363"/>
                </a:lnTo>
                <a:lnTo>
                  <a:pt x="8232267" y="5940047"/>
                </a:lnTo>
                <a:lnTo>
                  <a:pt x="8190724" y="5959916"/>
                </a:lnTo>
                <a:lnTo>
                  <a:pt x="8148159" y="5977918"/>
                </a:lnTo>
                <a:lnTo>
                  <a:pt x="8104624" y="5994000"/>
                </a:lnTo>
                <a:lnTo>
                  <a:pt x="8060172" y="6008109"/>
                </a:lnTo>
                <a:lnTo>
                  <a:pt x="8014855" y="6020193"/>
                </a:lnTo>
                <a:lnTo>
                  <a:pt x="7968728" y="6030197"/>
                </a:lnTo>
                <a:lnTo>
                  <a:pt x="7921842" y="6038071"/>
                </a:lnTo>
                <a:lnTo>
                  <a:pt x="7874251" y="6043760"/>
                </a:lnTo>
                <a:lnTo>
                  <a:pt x="7826006" y="6047212"/>
                </a:lnTo>
                <a:lnTo>
                  <a:pt x="7777162" y="6048375"/>
                </a:lnTo>
                <a:lnTo>
                  <a:pt x="1008087" y="6048375"/>
                </a:lnTo>
                <a:lnTo>
                  <a:pt x="959244" y="6047212"/>
                </a:lnTo>
                <a:lnTo>
                  <a:pt x="911001" y="6043760"/>
                </a:lnTo>
                <a:lnTo>
                  <a:pt x="863411" y="6038071"/>
                </a:lnTo>
                <a:lnTo>
                  <a:pt x="816526" y="6030197"/>
                </a:lnTo>
                <a:lnTo>
                  <a:pt x="770400" y="6020193"/>
                </a:lnTo>
                <a:lnTo>
                  <a:pt x="725085" y="6008109"/>
                </a:lnTo>
                <a:lnTo>
                  <a:pt x="680634" y="5994000"/>
                </a:lnTo>
                <a:lnTo>
                  <a:pt x="637099" y="5977918"/>
                </a:lnTo>
                <a:lnTo>
                  <a:pt x="594535" y="5959916"/>
                </a:lnTo>
                <a:lnTo>
                  <a:pt x="552992" y="5940047"/>
                </a:lnTo>
                <a:lnTo>
                  <a:pt x="512525" y="5918363"/>
                </a:lnTo>
                <a:lnTo>
                  <a:pt x="473186" y="5894917"/>
                </a:lnTo>
                <a:lnTo>
                  <a:pt x="435028" y="5869762"/>
                </a:lnTo>
                <a:lnTo>
                  <a:pt x="398104" y="5842951"/>
                </a:lnTo>
                <a:lnTo>
                  <a:pt x="362466" y="5814537"/>
                </a:lnTo>
                <a:lnTo>
                  <a:pt x="328167" y="5784572"/>
                </a:lnTo>
                <a:lnTo>
                  <a:pt x="295260" y="5753109"/>
                </a:lnTo>
                <a:lnTo>
                  <a:pt x="263798" y="5720201"/>
                </a:lnTo>
                <a:lnTo>
                  <a:pt x="233834" y="5685902"/>
                </a:lnTo>
                <a:lnTo>
                  <a:pt x="205420" y="5650262"/>
                </a:lnTo>
                <a:lnTo>
                  <a:pt x="178610" y="5613337"/>
                </a:lnTo>
                <a:lnTo>
                  <a:pt x="153456" y="5575177"/>
                </a:lnTo>
                <a:lnTo>
                  <a:pt x="130010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5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5693" y="620725"/>
            <a:ext cx="826897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Essa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organização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ação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projetos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também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foi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objeto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reflexão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por Leite (1998), que destaca as seguintes características como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fundamentais: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E36C09"/>
              </a:buClr>
              <a:buFont typeface="Arial"/>
              <a:buAutoNum type="arabicPeriod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o projeto é uma proposta de intervenção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pedagógica;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E36C09"/>
              </a:buClr>
              <a:buFont typeface="Arial"/>
              <a:buAutoNum type="arabicPeriod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é uma atividade intencional e social, que contempla um problema, objetivos e  produtos concretos;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E36C09"/>
              </a:buClr>
              <a:buFont typeface="Arial"/>
              <a:buAutoNum type="arabicPeriod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aborda o conhecimento em uso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E36C09"/>
              </a:buClr>
              <a:buFont typeface="Arial"/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enfoca conhecimentos relevantes para resolver o problema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proposto,</a:t>
            </a:r>
            <a:endParaRPr sz="1800">
              <a:latin typeface="Arial"/>
              <a:cs typeface="Arial"/>
            </a:endParaRPr>
          </a:p>
          <a:p>
            <a:pPr marL="12700" marR="1877060">
              <a:lnSpc>
                <a:spcPct val="100000"/>
              </a:lnSpc>
              <a:buClr>
                <a:srgbClr val="E36C09"/>
              </a:buClr>
              <a:buFont typeface="Arial"/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considera efetivamente as competências e os conhecimentos  prévios dos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alunos,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E36C09"/>
              </a:buClr>
              <a:buFont typeface="Arial"/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promove 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interdisciplinaridade,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E36C09"/>
              </a:buClr>
              <a:buFont typeface="Arial"/>
              <a:buChar char="-"/>
              <a:tabLst>
                <a:tab pos="151765" algn="l"/>
              </a:tabLst>
            </a:pPr>
            <a:r>
              <a:rPr sz="1800" spc="-5" dirty="0">
                <a:latin typeface="Arial"/>
                <a:cs typeface="Arial"/>
              </a:rPr>
              <a:t>trata os conteúdos de </a:t>
            </a:r>
            <a:r>
              <a:rPr sz="1800" dirty="0">
                <a:latin typeface="Arial"/>
                <a:cs typeface="Arial"/>
              </a:rPr>
              <a:t>forma </a:t>
            </a:r>
            <a:r>
              <a:rPr sz="1800" spc="-5" dirty="0">
                <a:latin typeface="Arial"/>
                <a:cs typeface="Arial"/>
              </a:rPr>
              <a:t>dinâmica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aprendizagem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significativa,</a:t>
            </a:r>
            <a:endParaRPr sz="18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  <a:buClr>
                <a:srgbClr val="E36C09"/>
              </a:buClr>
              <a:buFont typeface="Arial"/>
              <a:buChar char="-"/>
              <a:tabLst>
                <a:tab pos="172720" algn="l"/>
              </a:tabLst>
            </a:pPr>
            <a:r>
              <a:rPr sz="1800" spc="-5" dirty="0">
                <a:latin typeface="Arial"/>
                <a:cs typeface="Arial"/>
              </a:rPr>
              <a:t>trata os conteúdos de </a:t>
            </a:r>
            <a:r>
              <a:rPr sz="1800" dirty="0">
                <a:latin typeface="Arial"/>
                <a:cs typeface="Arial"/>
              </a:rPr>
              <a:t>forma </a:t>
            </a:r>
            <a:r>
              <a:rPr sz="1800" spc="-5" dirty="0">
                <a:latin typeface="Arial"/>
                <a:cs typeface="Arial"/>
              </a:rPr>
              <a:t>helicoidal, pois os conhecimentos são retomados  ao longo das etapas do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projeto;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E36C09"/>
              </a:buClr>
              <a:buFont typeface="Arial"/>
              <a:buChar char="-"/>
              <a:tabLst>
                <a:tab pos="151765" algn="l"/>
              </a:tabLst>
            </a:pPr>
            <a:r>
              <a:rPr sz="1800" spc="-10" dirty="0">
                <a:latin typeface="Arial"/>
                <a:cs typeface="Arial"/>
              </a:rPr>
              <a:t>exige </a:t>
            </a:r>
            <a:r>
              <a:rPr sz="1800" spc="-5" dirty="0">
                <a:latin typeface="Arial"/>
                <a:cs typeface="Arial"/>
              </a:rPr>
              <a:t>participação dos estudantes em todo o desenvolvimento das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ações;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E36C09"/>
              </a:buClr>
              <a:buFont typeface="Arial"/>
              <a:buAutoNum type="arabicPeriod" startAt="4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estimula cooperação, </a:t>
            </a:r>
            <a:r>
              <a:rPr sz="1800" dirty="0">
                <a:latin typeface="Arial"/>
                <a:cs typeface="Arial"/>
              </a:rPr>
              <a:t>com </a:t>
            </a:r>
            <a:r>
              <a:rPr sz="1800" spc="-5" dirty="0">
                <a:latin typeface="Arial"/>
                <a:cs typeface="Arial"/>
              </a:rPr>
              <a:t>responsabilidade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mútua;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E36C09"/>
              </a:buClr>
              <a:buFont typeface="Arial"/>
              <a:buAutoNum type="arabicPeriod" startAt="4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estimula a autonomia e 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iniciativa;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E36C09"/>
              </a:buClr>
              <a:buFont typeface="Arial"/>
              <a:buAutoNum type="arabicPeriod" startAt="4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exige </a:t>
            </a:r>
            <a:r>
              <a:rPr sz="1800" spc="-5" dirty="0">
                <a:latin typeface="Arial"/>
                <a:cs typeface="Arial"/>
              </a:rPr>
              <a:t>produção autêntica, resultante das decisões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tomadas;</a:t>
            </a:r>
            <a:endParaRPr sz="1800">
              <a:latin typeface="Arial"/>
              <a:cs typeface="Arial"/>
            </a:endParaRPr>
          </a:p>
          <a:p>
            <a:pPr marL="265430" indent="-252729">
              <a:lnSpc>
                <a:spcPct val="100000"/>
              </a:lnSpc>
              <a:buClr>
                <a:srgbClr val="E36C09"/>
              </a:buClr>
              <a:buFont typeface="Arial"/>
              <a:buAutoNum type="arabicPeriod" startAt="4"/>
              <a:tabLst>
                <a:tab pos="266065" algn="l"/>
              </a:tabLst>
            </a:pPr>
            <a:r>
              <a:rPr sz="1800" spc="-5" dirty="0">
                <a:latin typeface="Arial"/>
                <a:cs typeface="Arial"/>
              </a:rPr>
              <a:t>contempla a divulgação dos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trabalhos.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42061"/>
            <a:ext cx="9143999" cy="515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7416736" y="0"/>
                </a:moveTo>
                <a:lnTo>
                  <a:pt x="1008062" y="0"/>
                </a:lnTo>
                <a:lnTo>
                  <a:pt x="959221" y="1162"/>
                </a:lnTo>
                <a:lnTo>
                  <a:pt x="910980" y="4614"/>
                </a:lnTo>
                <a:lnTo>
                  <a:pt x="863392" y="10304"/>
                </a:lnTo>
                <a:lnTo>
                  <a:pt x="816509" y="18178"/>
                </a:lnTo>
                <a:lnTo>
                  <a:pt x="770384" y="28183"/>
                </a:lnTo>
                <a:lnTo>
                  <a:pt x="725071" y="40267"/>
                </a:lnTo>
                <a:lnTo>
                  <a:pt x="680621" y="54376"/>
                </a:lnTo>
                <a:lnTo>
                  <a:pt x="637088" y="70459"/>
                </a:lnTo>
                <a:lnTo>
                  <a:pt x="594525" y="88462"/>
                </a:lnTo>
                <a:lnTo>
                  <a:pt x="552984" y="108332"/>
                </a:lnTo>
                <a:lnTo>
                  <a:pt x="512518" y="130017"/>
                </a:lnTo>
                <a:lnTo>
                  <a:pt x="473180" y="153463"/>
                </a:lnTo>
                <a:lnTo>
                  <a:pt x="435022" y="178619"/>
                </a:lnTo>
                <a:lnTo>
                  <a:pt x="398099" y="205431"/>
                </a:lnTo>
                <a:lnTo>
                  <a:pt x="362461" y="233846"/>
                </a:lnTo>
                <a:lnTo>
                  <a:pt x="328163" y="263811"/>
                </a:lnTo>
                <a:lnTo>
                  <a:pt x="295257" y="295275"/>
                </a:lnTo>
                <a:lnTo>
                  <a:pt x="263796" y="328183"/>
                </a:lnTo>
                <a:lnTo>
                  <a:pt x="233832" y="362483"/>
                </a:lnTo>
                <a:lnTo>
                  <a:pt x="205419" y="398122"/>
                </a:lnTo>
                <a:lnTo>
                  <a:pt x="178609" y="435048"/>
                </a:lnTo>
                <a:lnTo>
                  <a:pt x="153455" y="473208"/>
                </a:lnTo>
                <a:lnTo>
                  <a:pt x="130009" y="512548"/>
                </a:lnTo>
                <a:lnTo>
                  <a:pt x="108326" y="553017"/>
                </a:lnTo>
                <a:lnTo>
                  <a:pt x="88457" y="594561"/>
                </a:lnTo>
                <a:lnTo>
                  <a:pt x="70455" y="637127"/>
                </a:lnTo>
                <a:lnTo>
                  <a:pt x="54373" y="680663"/>
                </a:lnTo>
                <a:lnTo>
                  <a:pt x="40264" y="725115"/>
                </a:lnTo>
                <a:lnTo>
                  <a:pt x="28181" y="770432"/>
                </a:lnTo>
                <a:lnTo>
                  <a:pt x="18177" y="816559"/>
                </a:lnTo>
                <a:lnTo>
                  <a:pt x="10303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0" y="5040249"/>
                </a:lnTo>
                <a:lnTo>
                  <a:pt x="1162" y="5089095"/>
                </a:lnTo>
                <a:lnTo>
                  <a:pt x="4614" y="5137341"/>
                </a:lnTo>
                <a:lnTo>
                  <a:pt x="10303" y="5184934"/>
                </a:lnTo>
                <a:lnTo>
                  <a:pt x="18177" y="5231822"/>
                </a:lnTo>
                <a:lnTo>
                  <a:pt x="28181" y="5277950"/>
                </a:lnTo>
                <a:lnTo>
                  <a:pt x="40264" y="5323268"/>
                </a:lnTo>
                <a:lnTo>
                  <a:pt x="54373" y="5367721"/>
                </a:lnTo>
                <a:lnTo>
                  <a:pt x="70455" y="5411258"/>
                </a:lnTo>
                <a:lnTo>
                  <a:pt x="88457" y="5453824"/>
                </a:lnTo>
                <a:lnTo>
                  <a:pt x="108326" y="5495368"/>
                </a:lnTo>
                <a:lnTo>
                  <a:pt x="130009" y="5535837"/>
                </a:lnTo>
                <a:lnTo>
                  <a:pt x="153455" y="5575177"/>
                </a:lnTo>
                <a:lnTo>
                  <a:pt x="178609" y="5613337"/>
                </a:lnTo>
                <a:lnTo>
                  <a:pt x="205419" y="5650262"/>
                </a:lnTo>
                <a:lnTo>
                  <a:pt x="233832" y="5685902"/>
                </a:lnTo>
                <a:lnTo>
                  <a:pt x="263796" y="5720201"/>
                </a:lnTo>
                <a:lnTo>
                  <a:pt x="295257" y="5753109"/>
                </a:lnTo>
                <a:lnTo>
                  <a:pt x="328163" y="5784572"/>
                </a:lnTo>
                <a:lnTo>
                  <a:pt x="362461" y="5814537"/>
                </a:lnTo>
                <a:lnTo>
                  <a:pt x="398099" y="5842951"/>
                </a:lnTo>
                <a:lnTo>
                  <a:pt x="435022" y="5869762"/>
                </a:lnTo>
                <a:lnTo>
                  <a:pt x="473180" y="5894917"/>
                </a:lnTo>
                <a:lnTo>
                  <a:pt x="512518" y="5918363"/>
                </a:lnTo>
                <a:lnTo>
                  <a:pt x="552984" y="5940047"/>
                </a:lnTo>
                <a:lnTo>
                  <a:pt x="594525" y="5959916"/>
                </a:lnTo>
                <a:lnTo>
                  <a:pt x="637088" y="5977918"/>
                </a:lnTo>
                <a:lnTo>
                  <a:pt x="680621" y="5994000"/>
                </a:lnTo>
                <a:lnTo>
                  <a:pt x="725071" y="6008109"/>
                </a:lnTo>
                <a:lnTo>
                  <a:pt x="770384" y="6020193"/>
                </a:lnTo>
                <a:lnTo>
                  <a:pt x="816509" y="6030197"/>
                </a:lnTo>
                <a:lnTo>
                  <a:pt x="863392" y="6038071"/>
                </a:lnTo>
                <a:lnTo>
                  <a:pt x="910980" y="6043760"/>
                </a:lnTo>
                <a:lnTo>
                  <a:pt x="959221" y="6047212"/>
                </a:lnTo>
                <a:lnTo>
                  <a:pt x="1008062" y="6048375"/>
                </a:lnTo>
                <a:lnTo>
                  <a:pt x="7416736" y="6048375"/>
                </a:lnTo>
                <a:lnTo>
                  <a:pt x="7465580" y="6047212"/>
                </a:lnTo>
                <a:lnTo>
                  <a:pt x="7513825" y="6043760"/>
                </a:lnTo>
                <a:lnTo>
                  <a:pt x="7561416" y="6038071"/>
                </a:lnTo>
                <a:lnTo>
                  <a:pt x="7608302" y="6030197"/>
                </a:lnTo>
                <a:lnTo>
                  <a:pt x="7654430" y="6020193"/>
                </a:lnTo>
                <a:lnTo>
                  <a:pt x="7699746" y="6008109"/>
                </a:lnTo>
                <a:lnTo>
                  <a:pt x="7744199" y="5994000"/>
                </a:lnTo>
                <a:lnTo>
                  <a:pt x="7787735" y="5977918"/>
                </a:lnTo>
                <a:lnTo>
                  <a:pt x="7830301" y="5959916"/>
                </a:lnTo>
                <a:lnTo>
                  <a:pt x="7871844" y="5940047"/>
                </a:lnTo>
                <a:lnTo>
                  <a:pt x="7912313" y="5918363"/>
                </a:lnTo>
                <a:lnTo>
                  <a:pt x="7951653" y="5894917"/>
                </a:lnTo>
                <a:lnTo>
                  <a:pt x="7989813" y="5869762"/>
                </a:lnTo>
                <a:lnTo>
                  <a:pt x="8026739" y="5842951"/>
                </a:lnTo>
                <a:lnTo>
                  <a:pt x="8062379" y="5814537"/>
                </a:lnTo>
                <a:lnTo>
                  <a:pt x="8096679" y="5784572"/>
                </a:lnTo>
                <a:lnTo>
                  <a:pt x="8129587" y="5753109"/>
                </a:lnTo>
                <a:lnTo>
                  <a:pt x="8161050" y="5720201"/>
                </a:lnTo>
                <a:lnTo>
                  <a:pt x="8191016" y="5685902"/>
                </a:lnTo>
                <a:lnTo>
                  <a:pt x="8219431" y="5650262"/>
                </a:lnTo>
                <a:lnTo>
                  <a:pt x="8246242" y="5613337"/>
                </a:lnTo>
                <a:lnTo>
                  <a:pt x="8271398" y="5575177"/>
                </a:lnTo>
                <a:lnTo>
                  <a:pt x="8294845" y="5535837"/>
                </a:lnTo>
                <a:lnTo>
                  <a:pt x="8316529" y="5495368"/>
                </a:lnTo>
                <a:lnTo>
                  <a:pt x="8336400" y="5453824"/>
                </a:lnTo>
                <a:lnTo>
                  <a:pt x="8354403" y="5411258"/>
                </a:lnTo>
                <a:lnTo>
                  <a:pt x="8370485" y="5367721"/>
                </a:lnTo>
                <a:lnTo>
                  <a:pt x="8384595" y="5323268"/>
                </a:lnTo>
                <a:lnTo>
                  <a:pt x="8396679" y="5277950"/>
                </a:lnTo>
                <a:lnTo>
                  <a:pt x="8406684" y="5231822"/>
                </a:lnTo>
                <a:lnTo>
                  <a:pt x="8414558" y="5184934"/>
                </a:lnTo>
                <a:lnTo>
                  <a:pt x="8420247" y="5137341"/>
                </a:lnTo>
                <a:lnTo>
                  <a:pt x="8423699" y="5089095"/>
                </a:lnTo>
                <a:lnTo>
                  <a:pt x="8424862" y="5040249"/>
                </a:lnTo>
                <a:lnTo>
                  <a:pt x="8424862" y="1008126"/>
                </a:lnTo>
                <a:lnTo>
                  <a:pt x="8423699" y="959281"/>
                </a:lnTo>
                <a:lnTo>
                  <a:pt x="8420247" y="911037"/>
                </a:lnTo>
                <a:lnTo>
                  <a:pt x="8414558" y="863445"/>
                </a:lnTo>
                <a:lnTo>
                  <a:pt x="8406684" y="816559"/>
                </a:lnTo>
                <a:lnTo>
                  <a:pt x="8396679" y="770432"/>
                </a:lnTo>
                <a:lnTo>
                  <a:pt x="8384595" y="725115"/>
                </a:lnTo>
                <a:lnTo>
                  <a:pt x="8370485" y="680663"/>
                </a:lnTo>
                <a:lnTo>
                  <a:pt x="8354403" y="637127"/>
                </a:lnTo>
                <a:lnTo>
                  <a:pt x="8336400" y="594561"/>
                </a:lnTo>
                <a:lnTo>
                  <a:pt x="8316529" y="553017"/>
                </a:lnTo>
                <a:lnTo>
                  <a:pt x="8294845" y="512548"/>
                </a:lnTo>
                <a:lnTo>
                  <a:pt x="8271398" y="473208"/>
                </a:lnTo>
                <a:lnTo>
                  <a:pt x="8246242" y="435048"/>
                </a:lnTo>
                <a:lnTo>
                  <a:pt x="8219431" y="398122"/>
                </a:lnTo>
                <a:lnTo>
                  <a:pt x="8191016" y="362483"/>
                </a:lnTo>
                <a:lnTo>
                  <a:pt x="8161050" y="328183"/>
                </a:lnTo>
                <a:lnTo>
                  <a:pt x="8129587" y="295275"/>
                </a:lnTo>
                <a:lnTo>
                  <a:pt x="8096679" y="263811"/>
                </a:lnTo>
                <a:lnTo>
                  <a:pt x="8062379" y="233846"/>
                </a:lnTo>
                <a:lnTo>
                  <a:pt x="8026739" y="205431"/>
                </a:lnTo>
                <a:lnTo>
                  <a:pt x="7989813" y="178619"/>
                </a:lnTo>
                <a:lnTo>
                  <a:pt x="7951653" y="153463"/>
                </a:lnTo>
                <a:lnTo>
                  <a:pt x="7912313" y="130017"/>
                </a:lnTo>
                <a:lnTo>
                  <a:pt x="7871844" y="108332"/>
                </a:lnTo>
                <a:lnTo>
                  <a:pt x="7830301" y="88462"/>
                </a:lnTo>
                <a:lnTo>
                  <a:pt x="7787735" y="70459"/>
                </a:lnTo>
                <a:lnTo>
                  <a:pt x="7744199" y="54376"/>
                </a:lnTo>
                <a:lnTo>
                  <a:pt x="7699746" y="40267"/>
                </a:lnTo>
                <a:lnTo>
                  <a:pt x="7654430" y="28183"/>
                </a:lnTo>
                <a:lnTo>
                  <a:pt x="7608302" y="18178"/>
                </a:lnTo>
                <a:lnTo>
                  <a:pt x="7561416" y="10304"/>
                </a:lnTo>
                <a:lnTo>
                  <a:pt x="7513825" y="4614"/>
                </a:lnTo>
                <a:lnTo>
                  <a:pt x="7465580" y="1162"/>
                </a:lnTo>
                <a:lnTo>
                  <a:pt x="7416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287" y="260350"/>
            <a:ext cx="8425180" cy="6048375"/>
          </a:xfrm>
          <a:custGeom>
            <a:avLst/>
            <a:gdLst/>
            <a:ahLst/>
            <a:cxnLst/>
            <a:rect l="l" t="t" r="r" b="b"/>
            <a:pathLst>
              <a:path w="8425180" h="6048375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3" y="863445"/>
                </a:lnTo>
                <a:lnTo>
                  <a:pt x="18177" y="816559"/>
                </a:lnTo>
                <a:lnTo>
                  <a:pt x="28181" y="770432"/>
                </a:lnTo>
                <a:lnTo>
                  <a:pt x="40264" y="725115"/>
                </a:lnTo>
                <a:lnTo>
                  <a:pt x="54373" y="680663"/>
                </a:lnTo>
                <a:lnTo>
                  <a:pt x="70455" y="637127"/>
                </a:lnTo>
                <a:lnTo>
                  <a:pt x="88457" y="594561"/>
                </a:lnTo>
                <a:lnTo>
                  <a:pt x="108326" y="553017"/>
                </a:lnTo>
                <a:lnTo>
                  <a:pt x="130009" y="512548"/>
                </a:lnTo>
                <a:lnTo>
                  <a:pt x="153455" y="473208"/>
                </a:lnTo>
                <a:lnTo>
                  <a:pt x="178609" y="435048"/>
                </a:lnTo>
                <a:lnTo>
                  <a:pt x="205419" y="398122"/>
                </a:lnTo>
                <a:lnTo>
                  <a:pt x="233832" y="362483"/>
                </a:lnTo>
                <a:lnTo>
                  <a:pt x="263796" y="328183"/>
                </a:lnTo>
                <a:lnTo>
                  <a:pt x="295257" y="295275"/>
                </a:lnTo>
                <a:lnTo>
                  <a:pt x="328163" y="263811"/>
                </a:lnTo>
                <a:lnTo>
                  <a:pt x="362461" y="233846"/>
                </a:lnTo>
                <a:lnTo>
                  <a:pt x="398099" y="205431"/>
                </a:lnTo>
                <a:lnTo>
                  <a:pt x="435022" y="178619"/>
                </a:lnTo>
                <a:lnTo>
                  <a:pt x="473180" y="153463"/>
                </a:lnTo>
                <a:lnTo>
                  <a:pt x="512518" y="130017"/>
                </a:lnTo>
                <a:lnTo>
                  <a:pt x="552984" y="108332"/>
                </a:lnTo>
                <a:lnTo>
                  <a:pt x="594525" y="88462"/>
                </a:lnTo>
                <a:lnTo>
                  <a:pt x="637088" y="70459"/>
                </a:lnTo>
                <a:lnTo>
                  <a:pt x="680621" y="54376"/>
                </a:lnTo>
                <a:lnTo>
                  <a:pt x="725071" y="40267"/>
                </a:lnTo>
                <a:lnTo>
                  <a:pt x="770384" y="28183"/>
                </a:lnTo>
                <a:lnTo>
                  <a:pt x="816509" y="18178"/>
                </a:lnTo>
                <a:lnTo>
                  <a:pt x="863392" y="10304"/>
                </a:lnTo>
                <a:lnTo>
                  <a:pt x="910980" y="4614"/>
                </a:lnTo>
                <a:lnTo>
                  <a:pt x="959221" y="1162"/>
                </a:lnTo>
                <a:lnTo>
                  <a:pt x="1008062" y="0"/>
                </a:lnTo>
                <a:lnTo>
                  <a:pt x="7416736" y="0"/>
                </a:lnTo>
                <a:lnTo>
                  <a:pt x="7465580" y="1162"/>
                </a:lnTo>
                <a:lnTo>
                  <a:pt x="7513825" y="4614"/>
                </a:lnTo>
                <a:lnTo>
                  <a:pt x="7561416" y="10304"/>
                </a:lnTo>
                <a:lnTo>
                  <a:pt x="7608302" y="18178"/>
                </a:lnTo>
                <a:lnTo>
                  <a:pt x="7654430" y="28183"/>
                </a:lnTo>
                <a:lnTo>
                  <a:pt x="7699746" y="40267"/>
                </a:lnTo>
                <a:lnTo>
                  <a:pt x="7744199" y="54376"/>
                </a:lnTo>
                <a:lnTo>
                  <a:pt x="7787735" y="70459"/>
                </a:lnTo>
                <a:lnTo>
                  <a:pt x="7830301" y="88462"/>
                </a:lnTo>
                <a:lnTo>
                  <a:pt x="7871844" y="108332"/>
                </a:lnTo>
                <a:lnTo>
                  <a:pt x="7912313" y="130017"/>
                </a:lnTo>
                <a:lnTo>
                  <a:pt x="7951653" y="153463"/>
                </a:lnTo>
                <a:lnTo>
                  <a:pt x="7989813" y="178619"/>
                </a:lnTo>
                <a:lnTo>
                  <a:pt x="8026739" y="205431"/>
                </a:lnTo>
                <a:lnTo>
                  <a:pt x="8062379" y="233846"/>
                </a:lnTo>
                <a:lnTo>
                  <a:pt x="8096679" y="263811"/>
                </a:lnTo>
                <a:lnTo>
                  <a:pt x="8129587" y="295275"/>
                </a:lnTo>
                <a:lnTo>
                  <a:pt x="8161050" y="328183"/>
                </a:lnTo>
                <a:lnTo>
                  <a:pt x="8191016" y="362483"/>
                </a:lnTo>
                <a:lnTo>
                  <a:pt x="8219431" y="398122"/>
                </a:lnTo>
                <a:lnTo>
                  <a:pt x="8246242" y="435048"/>
                </a:lnTo>
                <a:lnTo>
                  <a:pt x="8271398" y="473208"/>
                </a:lnTo>
                <a:lnTo>
                  <a:pt x="8294845" y="512548"/>
                </a:lnTo>
                <a:lnTo>
                  <a:pt x="8316529" y="553017"/>
                </a:lnTo>
                <a:lnTo>
                  <a:pt x="8336400" y="594561"/>
                </a:lnTo>
                <a:lnTo>
                  <a:pt x="8354403" y="637127"/>
                </a:lnTo>
                <a:lnTo>
                  <a:pt x="8370485" y="680663"/>
                </a:lnTo>
                <a:lnTo>
                  <a:pt x="8384595" y="725115"/>
                </a:lnTo>
                <a:lnTo>
                  <a:pt x="8396679" y="770432"/>
                </a:lnTo>
                <a:lnTo>
                  <a:pt x="8406684" y="816559"/>
                </a:lnTo>
                <a:lnTo>
                  <a:pt x="8414558" y="863445"/>
                </a:lnTo>
                <a:lnTo>
                  <a:pt x="8420247" y="911037"/>
                </a:lnTo>
                <a:lnTo>
                  <a:pt x="8423699" y="959281"/>
                </a:lnTo>
                <a:lnTo>
                  <a:pt x="8424862" y="1008126"/>
                </a:lnTo>
                <a:lnTo>
                  <a:pt x="8424862" y="5040249"/>
                </a:lnTo>
                <a:lnTo>
                  <a:pt x="8423699" y="5089095"/>
                </a:lnTo>
                <a:lnTo>
                  <a:pt x="8420247" y="5137341"/>
                </a:lnTo>
                <a:lnTo>
                  <a:pt x="8414558" y="5184934"/>
                </a:lnTo>
                <a:lnTo>
                  <a:pt x="8406684" y="5231822"/>
                </a:lnTo>
                <a:lnTo>
                  <a:pt x="8396679" y="5277950"/>
                </a:lnTo>
                <a:lnTo>
                  <a:pt x="8384595" y="5323268"/>
                </a:lnTo>
                <a:lnTo>
                  <a:pt x="8370485" y="5367721"/>
                </a:lnTo>
                <a:lnTo>
                  <a:pt x="8354403" y="5411258"/>
                </a:lnTo>
                <a:lnTo>
                  <a:pt x="8336400" y="5453824"/>
                </a:lnTo>
                <a:lnTo>
                  <a:pt x="8316529" y="5495368"/>
                </a:lnTo>
                <a:lnTo>
                  <a:pt x="8294845" y="5535837"/>
                </a:lnTo>
                <a:lnTo>
                  <a:pt x="8271398" y="5575177"/>
                </a:lnTo>
                <a:lnTo>
                  <a:pt x="8246242" y="5613337"/>
                </a:lnTo>
                <a:lnTo>
                  <a:pt x="8219431" y="5650262"/>
                </a:lnTo>
                <a:lnTo>
                  <a:pt x="8191016" y="5685902"/>
                </a:lnTo>
                <a:lnTo>
                  <a:pt x="8161050" y="5720201"/>
                </a:lnTo>
                <a:lnTo>
                  <a:pt x="8129587" y="5753109"/>
                </a:lnTo>
                <a:lnTo>
                  <a:pt x="8096679" y="5784572"/>
                </a:lnTo>
                <a:lnTo>
                  <a:pt x="8062379" y="5814537"/>
                </a:lnTo>
                <a:lnTo>
                  <a:pt x="8026739" y="5842951"/>
                </a:lnTo>
                <a:lnTo>
                  <a:pt x="7989813" y="5869762"/>
                </a:lnTo>
                <a:lnTo>
                  <a:pt x="7951653" y="5894917"/>
                </a:lnTo>
                <a:lnTo>
                  <a:pt x="7912313" y="5918363"/>
                </a:lnTo>
                <a:lnTo>
                  <a:pt x="7871844" y="5940047"/>
                </a:lnTo>
                <a:lnTo>
                  <a:pt x="7830301" y="5959916"/>
                </a:lnTo>
                <a:lnTo>
                  <a:pt x="7787735" y="5977918"/>
                </a:lnTo>
                <a:lnTo>
                  <a:pt x="7744199" y="5994000"/>
                </a:lnTo>
                <a:lnTo>
                  <a:pt x="7699746" y="6008109"/>
                </a:lnTo>
                <a:lnTo>
                  <a:pt x="7654430" y="6020193"/>
                </a:lnTo>
                <a:lnTo>
                  <a:pt x="7608302" y="6030197"/>
                </a:lnTo>
                <a:lnTo>
                  <a:pt x="7561416" y="6038071"/>
                </a:lnTo>
                <a:lnTo>
                  <a:pt x="7513825" y="6043760"/>
                </a:lnTo>
                <a:lnTo>
                  <a:pt x="7465580" y="6047212"/>
                </a:lnTo>
                <a:lnTo>
                  <a:pt x="7416736" y="6048375"/>
                </a:lnTo>
                <a:lnTo>
                  <a:pt x="1008062" y="6048375"/>
                </a:lnTo>
                <a:lnTo>
                  <a:pt x="959221" y="6047212"/>
                </a:lnTo>
                <a:lnTo>
                  <a:pt x="910980" y="6043760"/>
                </a:lnTo>
                <a:lnTo>
                  <a:pt x="863392" y="6038071"/>
                </a:lnTo>
                <a:lnTo>
                  <a:pt x="816509" y="6030197"/>
                </a:lnTo>
                <a:lnTo>
                  <a:pt x="770384" y="6020193"/>
                </a:lnTo>
                <a:lnTo>
                  <a:pt x="725071" y="6008109"/>
                </a:lnTo>
                <a:lnTo>
                  <a:pt x="680621" y="5994000"/>
                </a:lnTo>
                <a:lnTo>
                  <a:pt x="637088" y="5977918"/>
                </a:lnTo>
                <a:lnTo>
                  <a:pt x="594525" y="5959916"/>
                </a:lnTo>
                <a:lnTo>
                  <a:pt x="552984" y="5940047"/>
                </a:lnTo>
                <a:lnTo>
                  <a:pt x="512518" y="5918363"/>
                </a:lnTo>
                <a:lnTo>
                  <a:pt x="473180" y="5894917"/>
                </a:lnTo>
                <a:lnTo>
                  <a:pt x="435022" y="5869762"/>
                </a:lnTo>
                <a:lnTo>
                  <a:pt x="398099" y="5842951"/>
                </a:lnTo>
                <a:lnTo>
                  <a:pt x="362461" y="5814537"/>
                </a:lnTo>
                <a:lnTo>
                  <a:pt x="328163" y="5784572"/>
                </a:lnTo>
                <a:lnTo>
                  <a:pt x="295257" y="5753109"/>
                </a:lnTo>
                <a:lnTo>
                  <a:pt x="263796" y="5720201"/>
                </a:lnTo>
                <a:lnTo>
                  <a:pt x="233832" y="5685902"/>
                </a:lnTo>
                <a:lnTo>
                  <a:pt x="205419" y="5650262"/>
                </a:lnTo>
                <a:lnTo>
                  <a:pt x="178609" y="5613337"/>
                </a:lnTo>
                <a:lnTo>
                  <a:pt x="153455" y="5575177"/>
                </a:lnTo>
                <a:lnTo>
                  <a:pt x="130009" y="5535837"/>
                </a:lnTo>
                <a:lnTo>
                  <a:pt x="108326" y="5495368"/>
                </a:lnTo>
                <a:lnTo>
                  <a:pt x="88457" y="5453824"/>
                </a:lnTo>
                <a:lnTo>
                  <a:pt x="70455" y="5411258"/>
                </a:lnTo>
                <a:lnTo>
                  <a:pt x="54373" y="5367721"/>
                </a:lnTo>
                <a:lnTo>
                  <a:pt x="40264" y="5323268"/>
                </a:lnTo>
                <a:lnTo>
                  <a:pt x="28181" y="5277950"/>
                </a:lnTo>
                <a:lnTo>
                  <a:pt x="18177" y="5231822"/>
                </a:lnTo>
                <a:lnTo>
                  <a:pt x="10303" y="5184934"/>
                </a:lnTo>
                <a:lnTo>
                  <a:pt x="4614" y="5137341"/>
                </a:lnTo>
                <a:lnTo>
                  <a:pt x="1162" y="5089095"/>
                </a:lnTo>
                <a:lnTo>
                  <a:pt x="0" y="5040249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2644" y="714755"/>
            <a:ext cx="4014215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6976" y="1202436"/>
            <a:ext cx="1216152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9367" y="1690116"/>
            <a:ext cx="7213092" cy="661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844" y="2177795"/>
            <a:ext cx="6042659" cy="6614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6213" y="821182"/>
            <a:ext cx="735584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sequência didática </a:t>
            </a:r>
            <a:r>
              <a:rPr sz="3200" dirty="0">
                <a:latin typeface="Arial"/>
                <a:cs typeface="Arial"/>
              </a:rPr>
              <a:t>consiste em um  </a:t>
            </a:r>
            <a:r>
              <a:rPr sz="3200" spc="-5" dirty="0">
                <a:latin typeface="Arial"/>
                <a:cs typeface="Arial"/>
              </a:rPr>
              <a:t>procedimento </a:t>
            </a:r>
            <a:r>
              <a:rPr sz="3200" dirty="0">
                <a:latin typeface="Arial"/>
                <a:cs typeface="Arial"/>
              </a:rPr>
              <a:t>de </a:t>
            </a:r>
            <a:r>
              <a:rPr sz="3200" spc="-5" dirty="0">
                <a:latin typeface="Arial"/>
                <a:cs typeface="Arial"/>
              </a:rPr>
              <a:t>ensino, </a:t>
            </a:r>
            <a:r>
              <a:rPr sz="3200" dirty="0">
                <a:latin typeface="Arial"/>
                <a:cs typeface="Arial"/>
              </a:rPr>
              <a:t>em </a:t>
            </a:r>
            <a:r>
              <a:rPr sz="3200" spc="-5" dirty="0">
                <a:latin typeface="Arial"/>
                <a:cs typeface="Arial"/>
              </a:rPr>
              <a:t>que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um 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conteúdo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específico é focalizado em  passos ou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etapas encadeadas</a:t>
            </a:r>
            <a:r>
              <a:rPr sz="3200" spc="-5" dirty="0">
                <a:latin typeface="Arial"/>
                <a:cs typeface="Arial"/>
              </a:rPr>
              <a:t>,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tornando  mais eficiente 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5" dirty="0">
                <a:latin typeface="Arial"/>
                <a:cs typeface="Arial"/>
              </a:rPr>
              <a:t>processo </a:t>
            </a:r>
            <a:r>
              <a:rPr sz="3200" dirty="0">
                <a:latin typeface="Arial"/>
                <a:cs typeface="Arial"/>
              </a:rPr>
              <a:t>de  </a:t>
            </a:r>
            <a:r>
              <a:rPr sz="3200" spc="-5" dirty="0">
                <a:latin typeface="Arial"/>
                <a:cs typeface="Arial"/>
              </a:rPr>
              <a:t>aprendizagem. </a:t>
            </a:r>
            <a:r>
              <a:rPr sz="3200" dirty="0">
                <a:latin typeface="Arial"/>
                <a:cs typeface="Arial"/>
              </a:rPr>
              <a:t>Ao mesmo </a:t>
            </a:r>
            <a:r>
              <a:rPr sz="3200" spc="-5" dirty="0">
                <a:latin typeface="Arial"/>
                <a:cs typeface="Arial"/>
              </a:rPr>
              <a:t>tempo,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sequência didática permite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  <a:p>
            <a:pPr marL="563880" marR="558165" indent="-635" algn="ctr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estudo nas várias áreas </a:t>
            </a:r>
            <a:r>
              <a:rPr sz="3200" dirty="0">
                <a:latin typeface="Arial"/>
                <a:cs typeface="Arial"/>
              </a:rPr>
              <a:t>de  </a:t>
            </a:r>
            <a:r>
              <a:rPr sz="3200" spc="-5" dirty="0">
                <a:latin typeface="Arial"/>
                <a:cs typeface="Arial"/>
              </a:rPr>
              <a:t>conhecimento </a:t>
            </a:r>
            <a:r>
              <a:rPr sz="3200" dirty="0">
                <a:latin typeface="Arial"/>
                <a:cs typeface="Arial"/>
              </a:rPr>
              <a:t>do </a:t>
            </a:r>
            <a:r>
              <a:rPr sz="3200" spc="-5" dirty="0">
                <a:latin typeface="Arial"/>
                <a:cs typeface="Arial"/>
              </a:rPr>
              <a:t>ensino, </a:t>
            </a:r>
            <a:r>
              <a:rPr sz="3200" dirty="0">
                <a:latin typeface="Arial"/>
                <a:cs typeface="Arial"/>
              </a:rPr>
              <a:t>de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forma  </a:t>
            </a:r>
            <a:r>
              <a:rPr sz="3200" spc="-15" dirty="0">
                <a:latin typeface="Arial"/>
                <a:cs typeface="Arial"/>
              </a:rPr>
              <a:t>interdisciplinar.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1304</Words>
  <Application>Microsoft Office PowerPoint</Application>
  <PresentationFormat>Apresentação na tela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Apresentação do PowerPoint</vt:lpstr>
      <vt:lpstr>Projeto Didático: Os nomes e perfis dos animais de estimação</vt:lpstr>
      <vt:lpstr>Disciplinas envolvidas:</vt:lpstr>
      <vt:lpstr>Sequência Didática: Conhecendo Aves</vt:lpstr>
      <vt:lpstr>Momentos planejados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da situação; Produção inicial;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Proprietario</dc:creator>
  <cp:lastModifiedBy>Gesiel Pereira da Silveira</cp:lastModifiedBy>
  <cp:revision>2</cp:revision>
  <dcterms:created xsi:type="dcterms:W3CDTF">2018-03-13T12:26:27Z</dcterms:created>
  <dcterms:modified xsi:type="dcterms:W3CDTF">2018-03-13T12:45:55Z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2018-03-13T00:00:00Z</vt:filetime>
  </property>
</Properties>
</file>